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37"/>
  </p:notesMasterIdLst>
  <p:sldIdLst>
    <p:sldId id="256" r:id="rId5"/>
    <p:sldId id="296" r:id="rId6"/>
    <p:sldId id="297" r:id="rId7"/>
    <p:sldId id="298" r:id="rId8"/>
    <p:sldId id="325" r:id="rId9"/>
    <p:sldId id="299" r:id="rId10"/>
    <p:sldId id="300" r:id="rId11"/>
    <p:sldId id="301" r:id="rId12"/>
    <p:sldId id="268" r:id="rId13"/>
    <p:sldId id="265" r:id="rId14"/>
    <p:sldId id="302" r:id="rId15"/>
    <p:sldId id="307" r:id="rId16"/>
    <p:sldId id="311" r:id="rId17"/>
    <p:sldId id="313" r:id="rId18"/>
    <p:sldId id="314" r:id="rId19"/>
    <p:sldId id="318" r:id="rId20"/>
    <p:sldId id="315" r:id="rId21"/>
    <p:sldId id="322" r:id="rId22"/>
    <p:sldId id="312" r:id="rId23"/>
    <p:sldId id="317" r:id="rId24"/>
    <p:sldId id="320" r:id="rId25"/>
    <p:sldId id="303" r:id="rId26"/>
    <p:sldId id="258" r:id="rId27"/>
    <p:sldId id="323" r:id="rId28"/>
    <p:sldId id="324" r:id="rId29"/>
    <p:sldId id="326" r:id="rId30"/>
    <p:sldId id="306" r:id="rId31"/>
    <p:sldId id="308" r:id="rId32"/>
    <p:sldId id="309" r:id="rId33"/>
    <p:sldId id="310" r:id="rId34"/>
    <p:sldId id="304" r:id="rId35"/>
    <p:sldId id="305" r:id="rId36"/>
  </p:sldIdLst>
  <p:sldSz cx="9144000" cy="5143500" type="screen16x9"/>
  <p:notesSz cx="6858000" cy="9144000"/>
  <p:embeddedFontLst>
    <p:embeddedFont>
      <p:font typeface="Lato" panose="020B0604020202020204" charset="0"/>
      <p:regular r:id="rId38"/>
      <p:bold r:id="rId39"/>
      <p:italic r:id="rId40"/>
      <p:boldItalic r:id="rId41"/>
    </p:embeddedFont>
    <p:embeddedFont>
      <p:font typeface="Outfit" panose="020B0604020202020204" charset="0"/>
      <p:regular r:id="rId42"/>
      <p:bold r:id="rId43"/>
    </p:embeddedFont>
    <p:embeddedFont>
      <p:font typeface="Segoe UI" panose="020B0502040204020203"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C5B3FB-5C8D-4558-8935-B5ED3FF4EFCA}" v="17" dt="2025-04-28T14:15:59.649"/>
    <p1510:client id="{C7867F37-AA9D-4BF1-8C69-817B75685498}" v="2" dt="2025-04-28T14:25:11.570"/>
  </p1510:revLst>
</p1510:revInfo>
</file>

<file path=ppt/tableStyles.xml><?xml version="1.0" encoding="utf-8"?>
<a:tblStyleLst xmlns:a="http://schemas.openxmlformats.org/drawingml/2006/main" def="{B125BA98-C8E0-4878-AEAE-21AC926B6446}">
  <a:tblStyle styleId="{B125BA98-C8E0-4878-AEAE-21AC926B64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17E2ED-CDD7-444C-92B6-10A8FF052C2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 Scharf" userId="S::nlscharf@uark.edu::bb6bbf3c-8cfd-43b5-9a23-9afceaf6f838" providerId="AD" clId="Web-{1253A37D-4E7A-48F8-BF11-B5F835FF1D1A}"/>
    <pc:docChg chg="addSld modSld sldOrd">
      <pc:chgData name="Noa Scharf" userId="S::nlscharf@uark.edu::bb6bbf3c-8cfd-43b5-9a23-9afceaf6f838" providerId="AD" clId="Web-{1253A37D-4E7A-48F8-BF11-B5F835FF1D1A}" dt="2025-04-22T15:54:32.704" v="25" actId="1076"/>
      <pc:docMkLst>
        <pc:docMk/>
      </pc:docMkLst>
      <pc:sldChg chg="modSp">
        <pc:chgData name="Noa Scharf" userId="S::nlscharf@uark.edu::bb6bbf3c-8cfd-43b5-9a23-9afceaf6f838" providerId="AD" clId="Web-{1253A37D-4E7A-48F8-BF11-B5F835FF1D1A}" dt="2025-04-22T15:53:07.751" v="2" actId="20577"/>
        <pc:sldMkLst>
          <pc:docMk/>
          <pc:sldMk cId="0" sldId="268"/>
        </pc:sldMkLst>
        <pc:spChg chg="mod">
          <ac:chgData name="Noa Scharf" userId="S::nlscharf@uark.edu::bb6bbf3c-8cfd-43b5-9a23-9afceaf6f838" providerId="AD" clId="Web-{1253A37D-4E7A-48F8-BF11-B5F835FF1D1A}" dt="2025-04-22T15:53:07.751" v="2" actId="20577"/>
          <ac:spMkLst>
            <pc:docMk/>
            <pc:sldMk cId="0" sldId="268"/>
            <ac:spMk id="3282" creationId="{00000000-0000-0000-0000-000000000000}"/>
          </ac:spMkLst>
        </pc:spChg>
        <pc:cxnChg chg="mod">
          <ac:chgData name="Noa Scharf" userId="S::nlscharf@uark.edu::bb6bbf3c-8cfd-43b5-9a23-9afceaf6f838" providerId="AD" clId="Web-{1253A37D-4E7A-48F8-BF11-B5F835FF1D1A}" dt="2025-04-22T15:53:05.079" v="0" actId="14100"/>
          <ac:cxnSpMkLst>
            <pc:docMk/>
            <pc:sldMk cId="0" sldId="268"/>
            <ac:cxnSpMk id="3289" creationId="{00000000-0000-0000-0000-000000000000}"/>
          </ac:cxnSpMkLst>
        </pc:cxnChg>
      </pc:sldChg>
      <pc:sldChg chg="modSp add ord replId">
        <pc:chgData name="Noa Scharf" userId="S::nlscharf@uark.edu::bb6bbf3c-8cfd-43b5-9a23-9afceaf6f838" providerId="AD" clId="Web-{1253A37D-4E7A-48F8-BF11-B5F835FF1D1A}" dt="2025-04-22T15:54:32.704" v="25" actId="1076"/>
        <pc:sldMkLst>
          <pc:docMk/>
          <pc:sldMk cId="717492747" sldId="325"/>
        </pc:sldMkLst>
        <pc:spChg chg="mod">
          <ac:chgData name="Noa Scharf" userId="S::nlscharf@uark.edu::bb6bbf3c-8cfd-43b5-9a23-9afceaf6f838" providerId="AD" clId="Web-{1253A37D-4E7A-48F8-BF11-B5F835FF1D1A}" dt="2025-04-22T15:54:32.704" v="25" actId="1076"/>
          <ac:spMkLst>
            <pc:docMk/>
            <pc:sldMk cId="717492747" sldId="325"/>
            <ac:spMk id="2874" creationId="{8EA2469A-54E6-23B4-3221-8383B80571E3}"/>
          </ac:spMkLst>
        </pc:spChg>
      </pc:sldChg>
    </pc:docChg>
  </pc:docChgLst>
  <pc:docChgLst>
    <pc:chgData name="Noa Scharf" userId="S::nlscharf@uark.edu::bb6bbf3c-8cfd-43b5-9a23-9afceaf6f838" providerId="AD" clId="Web-{6DC5B3FB-5C8D-4558-8935-B5ED3FF4EFCA}"/>
    <pc:docChg chg="modSld">
      <pc:chgData name="Noa Scharf" userId="S::nlscharf@uark.edu::bb6bbf3c-8cfd-43b5-9a23-9afceaf6f838" providerId="AD" clId="Web-{6DC5B3FB-5C8D-4558-8935-B5ED3FF4EFCA}" dt="2025-04-28T14:15:59.649" v="23" actId="1076"/>
      <pc:docMkLst>
        <pc:docMk/>
      </pc:docMkLst>
      <pc:sldChg chg="modSp">
        <pc:chgData name="Noa Scharf" userId="S::nlscharf@uark.edu::bb6bbf3c-8cfd-43b5-9a23-9afceaf6f838" providerId="AD" clId="Web-{6DC5B3FB-5C8D-4558-8935-B5ED3FF4EFCA}" dt="2025-04-28T14:14:08.633" v="7" actId="20577"/>
        <pc:sldMkLst>
          <pc:docMk/>
          <pc:sldMk cId="987619956" sldId="298"/>
        </pc:sldMkLst>
        <pc:graphicFrameChg chg="modGraphic">
          <ac:chgData name="Noa Scharf" userId="S::nlscharf@uark.edu::bb6bbf3c-8cfd-43b5-9a23-9afceaf6f838" providerId="AD" clId="Web-{6DC5B3FB-5C8D-4558-8935-B5ED3FF4EFCA}" dt="2025-04-28T14:14:08.633" v="7" actId="20577"/>
          <ac:graphicFrameMkLst>
            <pc:docMk/>
            <pc:sldMk cId="987619956" sldId="298"/>
            <ac:graphicFrameMk id="5" creationId="{7490ACD2-0856-8FA9-68FF-9D5D13B751FB}"/>
          </ac:graphicFrameMkLst>
        </pc:graphicFrameChg>
      </pc:sldChg>
      <pc:sldChg chg="addSp delSp modSp">
        <pc:chgData name="Noa Scharf" userId="S::nlscharf@uark.edu::bb6bbf3c-8cfd-43b5-9a23-9afceaf6f838" providerId="AD" clId="Web-{6DC5B3FB-5C8D-4558-8935-B5ED3FF4EFCA}" dt="2025-04-28T14:15:59.649" v="23" actId="1076"/>
        <pc:sldMkLst>
          <pc:docMk/>
          <pc:sldMk cId="2193602204" sldId="320"/>
        </pc:sldMkLst>
        <pc:picChg chg="add mod">
          <ac:chgData name="Noa Scharf" userId="S::nlscharf@uark.edu::bb6bbf3c-8cfd-43b5-9a23-9afceaf6f838" providerId="AD" clId="Web-{6DC5B3FB-5C8D-4558-8935-B5ED3FF4EFCA}" dt="2025-04-28T14:15:59.649" v="23" actId="1076"/>
          <ac:picMkLst>
            <pc:docMk/>
            <pc:sldMk cId="2193602204" sldId="320"/>
            <ac:picMk id="3" creationId="{C4B96592-7540-EF90-66A9-2A8F64397D02}"/>
          </ac:picMkLst>
        </pc:picChg>
        <pc:picChg chg="del">
          <ac:chgData name="Noa Scharf" userId="S::nlscharf@uark.edu::bb6bbf3c-8cfd-43b5-9a23-9afceaf6f838" providerId="AD" clId="Web-{6DC5B3FB-5C8D-4558-8935-B5ED3FF4EFCA}" dt="2025-04-28T14:14:17.086" v="8"/>
          <ac:picMkLst>
            <pc:docMk/>
            <pc:sldMk cId="2193602204" sldId="320"/>
            <ac:picMk id="6" creationId="{954A17B4-9453-96AD-DC9F-A646317E17AB}"/>
          </ac:picMkLst>
        </pc:picChg>
      </pc:sldChg>
    </pc:docChg>
  </pc:docChgLst>
  <pc:docChgLst>
    <pc:chgData name="Noa Scharf" userId="S::nlscharf@uark.edu::bb6bbf3c-8cfd-43b5-9a23-9afceaf6f838" providerId="AD" clId="Web-{66C7AEAC-62F2-428E-B451-DFB20ABC2C28}"/>
    <pc:docChg chg="addSld modSld sldOrd">
      <pc:chgData name="Noa Scharf" userId="S::nlscharf@uark.edu::bb6bbf3c-8cfd-43b5-9a23-9afceaf6f838" providerId="AD" clId="Web-{66C7AEAC-62F2-428E-B451-DFB20ABC2C28}" dt="2025-04-22T17:00:45.250" v="607"/>
      <pc:docMkLst>
        <pc:docMk/>
      </pc:docMkLst>
      <pc:sldChg chg="mod ord modShow">
        <pc:chgData name="Noa Scharf" userId="S::nlscharf@uark.edu::bb6bbf3c-8cfd-43b5-9a23-9afceaf6f838" providerId="AD" clId="Web-{66C7AEAC-62F2-428E-B451-DFB20ABC2C28}" dt="2025-04-22T17:00:40.313" v="604"/>
        <pc:sldMkLst>
          <pc:docMk/>
          <pc:sldMk cId="3262389821" sldId="306"/>
        </pc:sldMkLst>
      </pc:sldChg>
      <pc:sldChg chg="mod ord modShow">
        <pc:chgData name="Noa Scharf" userId="S::nlscharf@uark.edu::bb6bbf3c-8cfd-43b5-9a23-9afceaf6f838" providerId="AD" clId="Web-{66C7AEAC-62F2-428E-B451-DFB20ABC2C28}" dt="2025-04-22T17:00:41.797" v="605"/>
        <pc:sldMkLst>
          <pc:docMk/>
          <pc:sldMk cId="4009621704" sldId="308"/>
        </pc:sldMkLst>
      </pc:sldChg>
      <pc:sldChg chg="mod ord modShow">
        <pc:chgData name="Noa Scharf" userId="S::nlscharf@uark.edu::bb6bbf3c-8cfd-43b5-9a23-9afceaf6f838" providerId="AD" clId="Web-{66C7AEAC-62F2-428E-B451-DFB20ABC2C28}" dt="2025-04-22T17:00:43.266" v="606"/>
        <pc:sldMkLst>
          <pc:docMk/>
          <pc:sldMk cId="850764751" sldId="309"/>
        </pc:sldMkLst>
      </pc:sldChg>
      <pc:sldChg chg="mod ord modShow">
        <pc:chgData name="Noa Scharf" userId="S::nlscharf@uark.edu::bb6bbf3c-8cfd-43b5-9a23-9afceaf6f838" providerId="AD" clId="Web-{66C7AEAC-62F2-428E-B451-DFB20ABC2C28}" dt="2025-04-22T17:00:45.250" v="607"/>
        <pc:sldMkLst>
          <pc:docMk/>
          <pc:sldMk cId="3214412481" sldId="310"/>
        </pc:sldMkLst>
      </pc:sldChg>
      <pc:sldChg chg="addSp modSp">
        <pc:chgData name="Noa Scharf" userId="S::nlscharf@uark.edu::bb6bbf3c-8cfd-43b5-9a23-9afceaf6f838" providerId="AD" clId="Web-{66C7AEAC-62F2-428E-B451-DFB20ABC2C28}" dt="2025-04-22T16:40:10.873" v="223" actId="1076"/>
        <pc:sldMkLst>
          <pc:docMk/>
          <pc:sldMk cId="924160764" sldId="317"/>
        </pc:sldMkLst>
        <pc:spChg chg="add mod">
          <ac:chgData name="Noa Scharf" userId="S::nlscharf@uark.edu::bb6bbf3c-8cfd-43b5-9a23-9afceaf6f838" providerId="AD" clId="Web-{66C7AEAC-62F2-428E-B451-DFB20ABC2C28}" dt="2025-04-22T16:40:10.873" v="223" actId="1076"/>
          <ac:spMkLst>
            <pc:docMk/>
            <pc:sldMk cId="924160764" sldId="317"/>
            <ac:spMk id="4" creationId="{1C82415B-B246-5D9D-DFD0-B836301A9CD5}"/>
          </ac:spMkLst>
        </pc:spChg>
        <pc:spChg chg="mod">
          <ac:chgData name="Noa Scharf" userId="S::nlscharf@uark.edu::bb6bbf3c-8cfd-43b5-9a23-9afceaf6f838" providerId="AD" clId="Web-{66C7AEAC-62F2-428E-B451-DFB20ABC2C28}" dt="2025-04-22T16:35:43.579" v="4" actId="1076"/>
          <ac:spMkLst>
            <pc:docMk/>
            <pc:sldMk cId="924160764" sldId="317"/>
            <ac:spMk id="6" creationId="{E7B36DC5-06A6-02AA-C7EA-211DC954A621}"/>
          </ac:spMkLst>
        </pc:spChg>
        <pc:picChg chg="mod">
          <ac:chgData name="Noa Scharf" userId="S::nlscharf@uark.edu::bb6bbf3c-8cfd-43b5-9a23-9afceaf6f838" providerId="AD" clId="Web-{66C7AEAC-62F2-428E-B451-DFB20ABC2C28}" dt="2025-04-22T16:35:39.017" v="2" actId="1076"/>
          <ac:picMkLst>
            <pc:docMk/>
            <pc:sldMk cId="924160764" sldId="317"/>
            <ac:picMk id="5" creationId="{1FE2D077-511F-81FD-35E9-E0DD2C006D70}"/>
          </ac:picMkLst>
        </pc:picChg>
      </pc:sldChg>
      <pc:sldChg chg="addSp modSp">
        <pc:chgData name="Noa Scharf" userId="S::nlscharf@uark.edu::bb6bbf3c-8cfd-43b5-9a23-9afceaf6f838" providerId="AD" clId="Web-{66C7AEAC-62F2-428E-B451-DFB20ABC2C28}" dt="2025-04-22T16:46:55.337" v="417" actId="1076"/>
        <pc:sldMkLst>
          <pc:docMk/>
          <pc:sldMk cId="2193602204" sldId="320"/>
        </pc:sldMkLst>
        <pc:spChg chg="add mod">
          <ac:chgData name="Noa Scharf" userId="S::nlscharf@uark.edu::bb6bbf3c-8cfd-43b5-9a23-9afceaf6f838" providerId="AD" clId="Web-{66C7AEAC-62F2-428E-B451-DFB20ABC2C28}" dt="2025-04-22T16:46:55.337" v="417" actId="1076"/>
          <ac:spMkLst>
            <pc:docMk/>
            <pc:sldMk cId="2193602204" sldId="320"/>
            <ac:spMk id="4" creationId="{F7928DB6-F10C-A5A7-A271-3A488ED06E55}"/>
          </ac:spMkLst>
        </pc:spChg>
        <pc:picChg chg="mod">
          <ac:chgData name="Noa Scharf" userId="S::nlscharf@uark.edu::bb6bbf3c-8cfd-43b5-9a23-9afceaf6f838" providerId="AD" clId="Web-{66C7AEAC-62F2-428E-B451-DFB20ABC2C28}" dt="2025-04-22T16:40:27.654" v="228" actId="1076"/>
          <ac:picMkLst>
            <pc:docMk/>
            <pc:sldMk cId="2193602204" sldId="320"/>
            <ac:picMk id="6" creationId="{954A17B4-9453-96AD-DC9F-A646317E17AB}"/>
          </ac:picMkLst>
        </pc:picChg>
      </pc:sldChg>
      <pc:sldChg chg="modSp">
        <pc:chgData name="Noa Scharf" userId="S::nlscharf@uark.edu::bb6bbf3c-8cfd-43b5-9a23-9afceaf6f838" providerId="AD" clId="Web-{66C7AEAC-62F2-428E-B451-DFB20ABC2C28}" dt="2025-04-22T16:52:00.443" v="590" actId="1076"/>
        <pc:sldMkLst>
          <pc:docMk/>
          <pc:sldMk cId="1284053322" sldId="322"/>
        </pc:sldMkLst>
        <pc:spChg chg="mod">
          <ac:chgData name="Noa Scharf" userId="S::nlscharf@uark.edu::bb6bbf3c-8cfd-43b5-9a23-9afceaf6f838" providerId="AD" clId="Web-{66C7AEAC-62F2-428E-B451-DFB20ABC2C28}" dt="2025-04-22T16:52:00.443" v="590" actId="1076"/>
          <ac:spMkLst>
            <pc:docMk/>
            <pc:sldMk cId="1284053322" sldId="322"/>
            <ac:spMk id="3" creationId="{584726E8-C572-E4B2-43CF-65AE0A3A8B3A}"/>
          </ac:spMkLst>
        </pc:spChg>
        <pc:picChg chg="mod modCrop">
          <ac:chgData name="Noa Scharf" userId="S::nlscharf@uark.edu::bb6bbf3c-8cfd-43b5-9a23-9afceaf6f838" providerId="AD" clId="Web-{66C7AEAC-62F2-428E-B451-DFB20ABC2C28}" dt="2025-04-22T16:51:57.037" v="589" actId="1076"/>
          <ac:picMkLst>
            <pc:docMk/>
            <pc:sldMk cId="1284053322" sldId="322"/>
            <ac:picMk id="5" creationId="{FC677011-1697-702D-FD0F-D7AE69716C05}"/>
          </ac:picMkLst>
        </pc:picChg>
      </pc:sldChg>
      <pc:sldChg chg="modSp add ord replId">
        <pc:chgData name="Noa Scharf" userId="S::nlscharf@uark.edu::bb6bbf3c-8cfd-43b5-9a23-9afceaf6f838" providerId="AD" clId="Web-{66C7AEAC-62F2-428E-B451-DFB20ABC2C28}" dt="2025-04-22T16:57:52.064" v="599" actId="1076"/>
        <pc:sldMkLst>
          <pc:docMk/>
          <pc:sldMk cId="3294302136" sldId="326"/>
        </pc:sldMkLst>
        <pc:spChg chg="mod">
          <ac:chgData name="Noa Scharf" userId="S::nlscharf@uark.edu::bb6bbf3c-8cfd-43b5-9a23-9afceaf6f838" providerId="AD" clId="Web-{66C7AEAC-62F2-428E-B451-DFB20ABC2C28}" dt="2025-04-22T16:57:52.064" v="599" actId="1076"/>
          <ac:spMkLst>
            <pc:docMk/>
            <pc:sldMk cId="3294302136" sldId="326"/>
            <ac:spMk id="2874" creationId="{59A639F1-0AF2-D387-7626-CAE014802123}"/>
          </ac:spMkLst>
        </pc:spChg>
      </pc:sldChg>
    </pc:docChg>
  </pc:docChgLst>
  <pc:docChgLst>
    <pc:chgData name="Noa Scharf" userId="S::nlscharf@uark.edu::bb6bbf3c-8cfd-43b5-9a23-9afceaf6f838" providerId="AD" clId="Web-{D09F2F58-E982-4FC7-B898-2F7F90211D2C}"/>
    <pc:docChg chg="modSld">
      <pc:chgData name="Noa Scharf" userId="S::nlscharf@uark.edu::bb6bbf3c-8cfd-43b5-9a23-9afceaf6f838" providerId="AD" clId="Web-{D09F2F58-E982-4FC7-B898-2F7F90211D2C}" dt="2025-04-16T20:47:17.024" v="30" actId="20577"/>
      <pc:docMkLst>
        <pc:docMk/>
      </pc:docMkLst>
      <pc:sldChg chg="modSp">
        <pc:chgData name="Noa Scharf" userId="S::nlscharf@uark.edu::bb6bbf3c-8cfd-43b5-9a23-9afceaf6f838" providerId="AD" clId="Web-{D09F2F58-E982-4FC7-B898-2F7F90211D2C}" dt="2025-04-16T20:47:10.321" v="29" actId="20577"/>
        <pc:sldMkLst>
          <pc:docMk/>
          <pc:sldMk cId="2664795294" sldId="303"/>
        </pc:sldMkLst>
        <pc:spChg chg="mod">
          <ac:chgData name="Noa Scharf" userId="S::nlscharf@uark.edu::bb6bbf3c-8cfd-43b5-9a23-9afceaf6f838" providerId="AD" clId="Web-{D09F2F58-E982-4FC7-B898-2F7F90211D2C}" dt="2025-04-16T20:47:10.321" v="29" actId="20577"/>
          <ac:spMkLst>
            <pc:docMk/>
            <pc:sldMk cId="2664795294" sldId="303"/>
            <ac:spMk id="7" creationId="{BB0DCCB6-48CE-346F-7096-EC9653CDC6D6}"/>
          </ac:spMkLst>
        </pc:spChg>
        <pc:spChg chg="mod">
          <ac:chgData name="Noa Scharf" userId="S::nlscharf@uark.edu::bb6bbf3c-8cfd-43b5-9a23-9afceaf6f838" providerId="AD" clId="Web-{D09F2F58-E982-4FC7-B898-2F7F90211D2C}" dt="2025-04-16T20:47:06.962" v="28" actId="20577"/>
          <ac:spMkLst>
            <pc:docMk/>
            <pc:sldMk cId="2664795294" sldId="303"/>
            <ac:spMk id="8" creationId="{F5423E7B-EB88-3348-B77D-9492CA537BC1}"/>
          </ac:spMkLst>
        </pc:spChg>
      </pc:sldChg>
      <pc:sldChg chg="modSp">
        <pc:chgData name="Noa Scharf" userId="S::nlscharf@uark.edu::bb6bbf3c-8cfd-43b5-9a23-9afceaf6f838" providerId="AD" clId="Web-{D09F2F58-E982-4FC7-B898-2F7F90211D2C}" dt="2025-04-16T20:45:37.694" v="9" actId="20577"/>
        <pc:sldMkLst>
          <pc:docMk/>
          <pc:sldMk cId="1077766214" sldId="313"/>
        </pc:sldMkLst>
        <pc:spChg chg="mod">
          <ac:chgData name="Noa Scharf" userId="S::nlscharf@uark.edu::bb6bbf3c-8cfd-43b5-9a23-9afceaf6f838" providerId="AD" clId="Web-{D09F2F58-E982-4FC7-B898-2F7F90211D2C}" dt="2025-04-16T20:45:37.694" v="9" actId="20577"/>
          <ac:spMkLst>
            <pc:docMk/>
            <pc:sldMk cId="1077766214" sldId="313"/>
            <ac:spMk id="2" creationId="{42567C0B-69DD-79B4-1A2E-1DE3C51F61AB}"/>
          </ac:spMkLst>
        </pc:spChg>
        <pc:graphicFrameChg chg="modGraphic">
          <ac:chgData name="Noa Scharf" userId="S::nlscharf@uark.edu::bb6bbf3c-8cfd-43b5-9a23-9afceaf6f838" providerId="AD" clId="Web-{D09F2F58-E982-4FC7-B898-2F7F90211D2C}" dt="2025-04-16T20:45:09.037" v="1" actId="20577"/>
          <ac:graphicFrameMkLst>
            <pc:docMk/>
            <pc:sldMk cId="1077766214" sldId="313"/>
            <ac:graphicFrameMk id="3" creationId="{2436FA03-B3E6-7BF5-3A03-F71DA0771F27}"/>
          </ac:graphicFrameMkLst>
        </pc:graphicFrameChg>
      </pc:sldChg>
      <pc:sldChg chg="modSp">
        <pc:chgData name="Noa Scharf" userId="S::nlscharf@uark.edu::bb6bbf3c-8cfd-43b5-9a23-9afceaf6f838" providerId="AD" clId="Web-{D09F2F58-E982-4FC7-B898-2F7F90211D2C}" dt="2025-04-16T20:45:32.725" v="8" actId="20577"/>
        <pc:sldMkLst>
          <pc:docMk/>
          <pc:sldMk cId="2321140479" sldId="314"/>
        </pc:sldMkLst>
        <pc:spChg chg="mod">
          <ac:chgData name="Noa Scharf" userId="S::nlscharf@uark.edu::bb6bbf3c-8cfd-43b5-9a23-9afceaf6f838" providerId="AD" clId="Web-{D09F2F58-E982-4FC7-B898-2F7F90211D2C}" dt="2025-04-16T20:45:32.725" v="8" actId="20577"/>
          <ac:spMkLst>
            <pc:docMk/>
            <pc:sldMk cId="2321140479" sldId="314"/>
            <ac:spMk id="2" creationId="{522106C6-C5B6-D9BE-4BF2-DAC9F0E7C522}"/>
          </ac:spMkLst>
        </pc:spChg>
        <pc:spChg chg="mod">
          <ac:chgData name="Noa Scharf" userId="S::nlscharf@uark.edu::bb6bbf3c-8cfd-43b5-9a23-9afceaf6f838" providerId="AD" clId="Web-{D09F2F58-E982-4FC7-B898-2F7F90211D2C}" dt="2025-04-16T20:45:24.631" v="3" actId="20577"/>
          <ac:spMkLst>
            <pc:docMk/>
            <pc:sldMk cId="2321140479" sldId="314"/>
            <ac:spMk id="6" creationId="{86C746D6-26AB-4FAC-549A-2FB29ED3A611}"/>
          </ac:spMkLst>
        </pc:spChg>
        <pc:spChg chg="mod">
          <ac:chgData name="Noa Scharf" userId="S::nlscharf@uark.edu::bb6bbf3c-8cfd-43b5-9a23-9afceaf6f838" providerId="AD" clId="Web-{D09F2F58-E982-4FC7-B898-2F7F90211D2C}" dt="2025-04-16T20:45:27.990" v="5" actId="20577"/>
          <ac:spMkLst>
            <pc:docMk/>
            <pc:sldMk cId="2321140479" sldId="314"/>
            <ac:spMk id="7" creationId="{DE96962C-A65D-4E44-FB8E-6796B8E6E2D5}"/>
          </ac:spMkLst>
        </pc:spChg>
        <pc:spChg chg="mod">
          <ac:chgData name="Noa Scharf" userId="S::nlscharf@uark.edu::bb6bbf3c-8cfd-43b5-9a23-9afceaf6f838" providerId="AD" clId="Web-{D09F2F58-E982-4FC7-B898-2F7F90211D2C}" dt="2025-04-16T20:45:30.428" v="7" actId="20577"/>
          <ac:spMkLst>
            <pc:docMk/>
            <pc:sldMk cId="2321140479" sldId="314"/>
            <ac:spMk id="8" creationId="{4B034897-E30E-9470-1576-06176A935EF7}"/>
          </ac:spMkLst>
        </pc:spChg>
      </pc:sldChg>
      <pc:sldChg chg="modSp">
        <pc:chgData name="Noa Scharf" userId="S::nlscharf@uark.edu::bb6bbf3c-8cfd-43b5-9a23-9afceaf6f838" providerId="AD" clId="Web-{D09F2F58-E982-4FC7-B898-2F7F90211D2C}" dt="2025-04-16T20:46:06.694" v="16" actId="1076"/>
        <pc:sldMkLst>
          <pc:docMk/>
          <pc:sldMk cId="2899676609" sldId="315"/>
        </pc:sldMkLst>
        <pc:picChg chg="mod">
          <ac:chgData name="Noa Scharf" userId="S::nlscharf@uark.edu::bb6bbf3c-8cfd-43b5-9a23-9afceaf6f838" providerId="AD" clId="Web-{D09F2F58-E982-4FC7-B898-2F7F90211D2C}" dt="2025-04-16T20:46:06.694" v="16" actId="1076"/>
          <ac:picMkLst>
            <pc:docMk/>
            <pc:sldMk cId="2899676609" sldId="315"/>
            <ac:picMk id="3" creationId="{1A0C47C2-3584-9F3B-537A-98872B1B1186}"/>
          </ac:picMkLst>
        </pc:picChg>
      </pc:sldChg>
      <pc:sldChg chg="modSp">
        <pc:chgData name="Noa Scharf" userId="S::nlscharf@uark.edu::bb6bbf3c-8cfd-43b5-9a23-9afceaf6f838" providerId="AD" clId="Web-{D09F2F58-E982-4FC7-B898-2F7F90211D2C}" dt="2025-04-16T20:46:13.476" v="18" actId="1076"/>
        <pc:sldMkLst>
          <pc:docMk/>
          <pc:sldMk cId="1655236120" sldId="316"/>
        </pc:sldMkLst>
        <pc:picChg chg="mod">
          <ac:chgData name="Noa Scharf" userId="S::nlscharf@uark.edu::bb6bbf3c-8cfd-43b5-9a23-9afceaf6f838" providerId="AD" clId="Web-{D09F2F58-E982-4FC7-B898-2F7F90211D2C}" dt="2025-04-16T20:46:13.476" v="18" actId="1076"/>
          <ac:picMkLst>
            <pc:docMk/>
            <pc:sldMk cId="1655236120" sldId="316"/>
            <ac:picMk id="2" creationId="{B7F8CAD3-8B8C-82C4-483B-FEAC0128AE33}"/>
          </ac:picMkLst>
        </pc:picChg>
      </pc:sldChg>
      <pc:sldChg chg="modSp">
        <pc:chgData name="Noa Scharf" userId="S::nlscharf@uark.edu::bb6bbf3c-8cfd-43b5-9a23-9afceaf6f838" providerId="AD" clId="Web-{D09F2F58-E982-4FC7-B898-2F7F90211D2C}" dt="2025-04-16T20:46:38.570" v="23" actId="20577"/>
        <pc:sldMkLst>
          <pc:docMk/>
          <pc:sldMk cId="924160764" sldId="317"/>
        </pc:sldMkLst>
        <pc:spChg chg="mod">
          <ac:chgData name="Noa Scharf" userId="S::nlscharf@uark.edu::bb6bbf3c-8cfd-43b5-9a23-9afceaf6f838" providerId="AD" clId="Web-{D09F2F58-E982-4FC7-B898-2F7F90211D2C}" dt="2025-04-16T20:46:38.570" v="23" actId="20577"/>
          <ac:spMkLst>
            <pc:docMk/>
            <pc:sldMk cId="924160764" sldId="317"/>
            <ac:spMk id="2" creationId="{54D3A0D7-19D4-F781-C80D-DDEF8AECCC7F}"/>
          </ac:spMkLst>
        </pc:spChg>
        <pc:picChg chg="mod">
          <ac:chgData name="Noa Scharf" userId="S::nlscharf@uark.edu::bb6bbf3c-8cfd-43b5-9a23-9afceaf6f838" providerId="AD" clId="Web-{D09F2F58-E982-4FC7-B898-2F7F90211D2C}" dt="2025-04-16T20:46:32.461" v="21" actId="1076"/>
          <ac:picMkLst>
            <pc:docMk/>
            <pc:sldMk cId="924160764" sldId="317"/>
            <ac:picMk id="5" creationId="{1FE2D077-511F-81FD-35E9-E0DD2C006D70}"/>
          </ac:picMkLst>
        </pc:picChg>
      </pc:sldChg>
      <pc:sldChg chg="modSp">
        <pc:chgData name="Noa Scharf" userId="S::nlscharf@uark.edu::bb6bbf3c-8cfd-43b5-9a23-9afceaf6f838" providerId="AD" clId="Web-{D09F2F58-E982-4FC7-B898-2F7F90211D2C}" dt="2025-04-16T20:45:58.413" v="14" actId="20577"/>
        <pc:sldMkLst>
          <pc:docMk/>
          <pc:sldMk cId="3522746739" sldId="318"/>
        </pc:sldMkLst>
        <pc:spChg chg="mod">
          <ac:chgData name="Noa Scharf" userId="S::nlscharf@uark.edu::bb6bbf3c-8cfd-43b5-9a23-9afceaf6f838" providerId="AD" clId="Web-{D09F2F58-E982-4FC7-B898-2F7F90211D2C}" dt="2025-04-16T20:45:43.631" v="11" actId="20577"/>
          <ac:spMkLst>
            <pc:docMk/>
            <pc:sldMk cId="3522746739" sldId="318"/>
            <ac:spMk id="2" creationId="{128A62C6-9D68-9638-9098-1E547E2914D9}"/>
          </ac:spMkLst>
        </pc:spChg>
        <pc:spChg chg="mod">
          <ac:chgData name="Noa Scharf" userId="S::nlscharf@uark.edu::bb6bbf3c-8cfd-43b5-9a23-9afceaf6f838" providerId="AD" clId="Web-{D09F2F58-E982-4FC7-B898-2F7F90211D2C}" dt="2025-04-16T20:45:58.413" v="14" actId="20577"/>
          <ac:spMkLst>
            <pc:docMk/>
            <pc:sldMk cId="3522746739" sldId="318"/>
            <ac:spMk id="5" creationId="{336AF22A-E298-3ED0-56AA-2B9AF2FB03BE}"/>
          </ac:spMkLst>
        </pc:spChg>
        <pc:spChg chg="mod">
          <ac:chgData name="Noa Scharf" userId="S::nlscharf@uark.edu::bb6bbf3c-8cfd-43b5-9a23-9afceaf6f838" providerId="AD" clId="Web-{D09F2F58-E982-4FC7-B898-2F7F90211D2C}" dt="2025-04-16T20:45:45.866" v="13" actId="20577"/>
          <ac:spMkLst>
            <pc:docMk/>
            <pc:sldMk cId="3522746739" sldId="318"/>
            <ac:spMk id="6" creationId="{8CB34615-DD6C-5705-B93E-5023358041C5}"/>
          </ac:spMkLst>
        </pc:spChg>
      </pc:sldChg>
      <pc:sldChg chg="modSp">
        <pc:chgData name="Noa Scharf" userId="S::nlscharf@uark.edu::bb6bbf3c-8cfd-43b5-9a23-9afceaf6f838" providerId="AD" clId="Web-{D09F2F58-E982-4FC7-B898-2F7F90211D2C}" dt="2025-04-16T20:46:25.757" v="20" actId="1076"/>
        <pc:sldMkLst>
          <pc:docMk/>
          <pc:sldMk cId="240858164" sldId="319"/>
        </pc:sldMkLst>
        <pc:picChg chg="mod">
          <ac:chgData name="Noa Scharf" userId="S::nlscharf@uark.edu::bb6bbf3c-8cfd-43b5-9a23-9afceaf6f838" providerId="AD" clId="Web-{D09F2F58-E982-4FC7-B898-2F7F90211D2C}" dt="2025-04-16T20:46:25.757" v="20" actId="1076"/>
          <ac:picMkLst>
            <pc:docMk/>
            <pc:sldMk cId="240858164" sldId="319"/>
            <ac:picMk id="2" creationId="{BFFFB3FF-F66F-D4EF-CA09-B00ECD752E16}"/>
          </ac:picMkLst>
        </pc:picChg>
      </pc:sldChg>
      <pc:sldChg chg="modSp">
        <pc:chgData name="Noa Scharf" userId="S::nlscharf@uark.edu::bb6bbf3c-8cfd-43b5-9a23-9afceaf6f838" providerId="AD" clId="Web-{D09F2F58-E982-4FC7-B898-2F7F90211D2C}" dt="2025-04-16T20:46:55.789" v="27" actId="1076"/>
        <pc:sldMkLst>
          <pc:docMk/>
          <pc:sldMk cId="2193602204" sldId="320"/>
        </pc:sldMkLst>
        <pc:spChg chg="mod">
          <ac:chgData name="Noa Scharf" userId="S::nlscharf@uark.edu::bb6bbf3c-8cfd-43b5-9a23-9afceaf6f838" providerId="AD" clId="Web-{D09F2F58-E982-4FC7-B898-2F7F90211D2C}" dt="2025-04-16T20:46:52.414" v="26" actId="1076"/>
          <ac:spMkLst>
            <pc:docMk/>
            <pc:sldMk cId="2193602204" sldId="320"/>
            <ac:spMk id="2" creationId="{D001AA6B-DACB-56F8-2B64-A913305D83DD}"/>
          </ac:spMkLst>
        </pc:spChg>
        <pc:picChg chg="mod">
          <ac:chgData name="Noa Scharf" userId="S::nlscharf@uark.edu::bb6bbf3c-8cfd-43b5-9a23-9afceaf6f838" providerId="AD" clId="Web-{D09F2F58-E982-4FC7-B898-2F7F90211D2C}" dt="2025-04-16T20:46:55.789" v="27" actId="1076"/>
          <ac:picMkLst>
            <pc:docMk/>
            <pc:sldMk cId="2193602204" sldId="320"/>
            <ac:picMk id="6" creationId="{954A17B4-9453-96AD-DC9F-A646317E17AB}"/>
          </ac:picMkLst>
        </pc:picChg>
      </pc:sldChg>
      <pc:sldChg chg="modSp">
        <pc:chgData name="Noa Scharf" userId="S::nlscharf@uark.edu::bb6bbf3c-8cfd-43b5-9a23-9afceaf6f838" providerId="AD" clId="Web-{D09F2F58-E982-4FC7-B898-2F7F90211D2C}" dt="2025-04-16T20:47:17.024" v="30" actId="20577"/>
        <pc:sldMkLst>
          <pc:docMk/>
          <pc:sldMk cId="3232269356" sldId="321"/>
        </pc:sldMkLst>
        <pc:spChg chg="mod">
          <ac:chgData name="Noa Scharf" userId="S::nlscharf@uark.edu::bb6bbf3c-8cfd-43b5-9a23-9afceaf6f838" providerId="AD" clId="Web-{D09F2F58-E982-4FC7-B898-2F7F90211D2C}" dt="2025-04-16T20:47:17.024" v="30" actId="20577"/>
          <ac:spMkLst>
            <pc:docMk/>
            <pc:sldMk cId="3232269356" sldId="321"/>
            <ac:spMk id="3" creationId="{054FD5EC-54DB-4D97-A501-468AB90BBF89}"/>
          </ac:spMkLst>
        </pc:spChg>
      </pc:sldChg>
    </pc:docChg>
  </pc:docChgLst>
  <pc:docChgLst>
    <pc:chgData name="Noa Scharf" userId="S::nlscharf@uark.edu::bb6bbf3c-8cfd-43b5-9a23-9afceaf6f838" providerId="AD" clId="Web-{B2065EA3-E2E8-4F79-AD51-3C299BEEEB09}"/>
    <pc:docChg chg="addSld delSld modSld">
      <pc:chgData name="Noa Scharf" userId="S::nlscharf@uark.edu::bb6bbf3c-8cfd-43b5-9a23-9afceaf6f838" providerId="AD" clId="Web-{B2065EA3-E2E8-4F79-AD51-3C299BEEEB09}" dt="2025-04-22T03:27:20.351" v="282" actId="1076"/>
      <pc:docMkLst>
        <pc:docMk/>
      </pc:docMkLst>
      <pc:sldChg chg="modSp">
        <pc:chgData name="Noa Scharf" userId="S::nlscharf@uark.edu::bb6bbf3c-8cfd-43b5-9a23-9afceaf6f838" providerId="AD" clId="Web-{B2065EA3-E2E8-4F79-AD51-3C299BEEEB09}" dt="2025-04-22T03:27:20.351" v="282" actId="1076"/>
        <pc:sldMkLst>
          <pc:docMk/>
          <pc:sldMk cId="0" sldId="256"/>
        </pc:sldMkLst>
        <pc:spChg chg="mod">
          <ac:chgData name="Noa Scharf" userId="S::nlscharf@uark.edu::bb6bbf3c-8cfd-43b5-9a23-9afceaf6f838" providerId="AD" clId="Web-{B2065EA3-E2E8-4F79-AD51-3C299BEEEB09}" dt="2025-04-22T03:27:20.320" v="281" actId="1076"/>
          <ac:spMkLst>
            <pc:docMk/>
            <pc:sldMk cId="0" sldId="256"/>
            <ac:spMk id="2589" creationId="{00000000-0000-0000-0000-000000000000}"/>
          </ac:spMkLst>
        </pc:spChg>
        <pc:spChg chg="mod">
          <ac:chgData name="Noa Scharf" userId="S::nlscharf@uark.edu::bb6bbf3c-8cfd-43b5-9a23-9afceaf6f838" providerId="AD" clId="Web-{B2065EA3-E2E8-4F79-AD51-3C299BEEEB09}" dt="2025-04-22T03:27:20.351" v="282" actId="1076"/>
          <ac:spMkLst>
            <pc:docMk/>
            <pc:sldMk cId="0" sldId="256"/>
            <ac:spMk id="2590" creationId="{00000000-0000-0000-0000-000000000000}"/>
          </ac:spMkLst>
        </pc:spChg>
      </pc:sldChg>
      <pc:sldChg chg="addSp delSp modSp">
        <pc:chgData name="Noa Scharf" userId="S::nlscharf@uark.edu::bb6bbf3c-8cfd-43b5-9a23-9afceaf6f838" providerId="AD" clId="Web-{B2065EA3-E2E8-4F79-AD51-3C299BEEEB09}" dt="2025-04-21T22:07:40.424" v="248" actId="20577"/>
        <pc:sldMkLst>
          <pc:docMk/>
          <pc:sldMk cId="2899676609" sldId="315"/>
        </pc:sldMkLst>
        <pc:spChg chg="add mod">
          <ac:chgData name="Noa Scharf" userId="S::nlscharf@uark.edu::bb6bbf3c-8cfd-43b5-9a23-9afceaf6f838" providerId="AD" clId="Web-{B2065EA3-E2E8-4F79-AD51-3C299BEEEB09}" dt="2025-04-21T22:07:40.424" v="248" actId="20577"/>
          <ac:spMkLst>
            <pc:docMk/>
            <pc:sldMk cId="2899676609" sldId="315"/>
            <ac:spMk id="4" creationId="{47889B16-97A8-CFBB-EBB4-64B462F3E0F9}"/>
          </ac:spMkLst>
        </pc:spChg>
        <pc:spChg chg="add del mod">
          <ac:chgData name="Noa Scharf" userId="S::nlscharf@uark.edu::bb6bbf3c-8cfd-43b5-9a23-9afceaf6f838" providerId="AD" clId="Web-{B2065EA3-E2E8-4F79-AD51-3C299BEEEB09}" dt="2025-04-21T22:05:17.653" v="23"/>
          <ac:spMkLst>
            <pc:docMk/>
            <pc:sldMk cId="2899676609" sldId="315"/>
            <ac:spMk id="6" creationId="{4A463E9E-4441-AC28-7DC9-497C49F92C68}"/>
          </ac:spMkLst>
        </pc:spChg>
        <pc:spChg chg="add mod">
          <ac:chgData name="Noa Scharf" userId="S::nlscharf@uark.edu::bb6bbf3c-8cfd-43b5-9a23-9afceaf6f838" providerId="AD" clId="Web-{B2065EA3-E2E8-4F79-AD51-3C299BEEEB09}" dt="2025-04-21T22:05:40.779" v="43" actId="20577"/>
          <ac:spMkLst>
            <pc:docMk/>
            <pc:sldMk cId="2899676609" sldId="315"/>
            <ac:spMk id="7" creationId="{4144B85E-96D2-8CCE-C9E7-25031A60945C}"/>
          </ac:spMkLst>
        </pc:spChg>
        <pc:picChg chg="mod">
          <ac:chgData name="Noa Scharf" userId="S::nlscharf@uark.edu::bb6bbf3c-8cfd-43b5-9a23-9afceaf6f838" providerId="AD" clId="Web-{B2065EA3-E2E8-4F79-AD51-3C299BEEEB09}" dt="2025-04-21T22:04:12.854" v="2" actId="1076"/>
          <ac:picMkLst>
            <pc:docMk/>
            <pc:sldMk cId="2899676609" sldId="315"/>
            <ac:picMk id="3" creationId="{1A0C47C2-3584-9F3B-537A-98872B1B1186}"/>
          </ac:picMkLst>
        </pc:picChg>
      </pc:sldChg>
      <pc:sldChg chg="modSp del">
        <pc:chgData name="Noa Scharf" userId="S::nlscharf@uark.edu::bb6bbf3c-8cfd-43b5-9a23-9afceaf6f838" providerId="AD" clId="Web-{B2065EA3-E2E8-4F79-AD51-3C299BEEEB09}" dt="2025-04-21T22:08:40.223" v="279"/>
        <pc:sldMkLst>
          <pc:docMk/>
          <pc:sldMk cId="1655236120" sldId="316"/>
        </pc:sldMkLst>
        <pc:picChg chg="mod">
          <ac:chgData name="Noa Scharf" userId="S::nlscharf@uark.edu::bb6bbf3c-8cfd-43b5-9a23-9afceaf6f838" providerId="AD" clId="Web-{B2065EA3-E2E8-4F79-AD51-3C299BEEEB09}" dt="2025-04-21T22:07:58.175" v="251" actId="14100"/>
          <ac:picMkLst>
            <pc:docMk/>
            <pc:sldMk cId="1655236120" sldId="316"/>
            <ac:picMk id="2" creationId="{B7F8CAD3-8B8C-82C4-483B-FEAC0128AE33}"/>
          </ac:picMkLst>
        </pc:picChg>
      </pc:sldChg>
      <pc:sldChg chg="modSp">
        <pc:chgData name="Noa Scharf" userId="S::nlscharf@uark.edu::bb6bbf3c-8cfd-43b5-9a23-9afceaf6f838" providerId="AD" clId="Web-{B2065EA3-E2E8-4F79-AD51-3C299BEEEB09}" dt="2025-04-21T22:04:56.403" v="12" actId="20577"/>
        <pc:sldMkLst>
          <pc:docMk/>
          <pc:sldMk cId="3522746739" sldId="318"/>
        </pc:sldMkLst>
        <pc:spChg chg="mod">
          <ac:chgData name="Noa Scharf" userId="S::nlscharf@uark.edu::bb6bbf3c-8cfd-43b5-9a23-9afceaf6f838" providerId="AD" clId="Web-{B2065EA3-E2E8-4F79-AD51-3C299BEEEB09}" dt="2025-04-21T22:04:02.291" v="0" actId="20577"/>
          <ac:spMkLst>
            <pc:docMk/>
            <pc:sldMk cId="3522746739" sldId="318"/>
            <ac:spMk id="2" creationId="{128A62C6-9D68-9638-9098-1E547E2914D9}"/>
          </ac:spMkLst>
        </pc:spChg>
        <pc:spChg chg="mod">
          <ac:chgData name="Noa Scharf" userId="S::nlscharf@uark.edu::bb6bbf3c-8cfd-43b5-9a23-9afceaf6f838" providerId="AD" clId="Web-{B2065EA3-E2E8-4F79-AD51-3C299BEEEB09}" dt="2025-04-21T22:04:56.403" v="12" actId="20577"/>
          <ac:spMkLst>
            <pc:docMk/>
            <pc:sldMk cId="3522746739" sldId="318"/>
            <ac:spMk id="4" creationId="{DC4761DA-4106-B986-A6E6-0D914075ADF1}"/>
          </ac:spMkLst>
        </pc:spChg>
      </pc:sldChg>
      <pc:sldChg chg="addSp delSp modSp add replId">
        <pc:chgData name="Noa Scharf" userId="S::nlscharf@uark.edu::bb6bbf3c-8cfd-43b5-9a23-9afceaf6f838" providerId="AD" clId="Web-{B2065EA3-E2E8-4F79-AD51-3C299BEEEB09}" dt="2025-04-21T22:08:36.411" v="278" actId="20577"/>
        <pc:sldMkLst>
          <pc:docMk/>
          <pc:sldMk cId="1284053322" sldId="322"/>
        </pc:sldMkLst>
        <pc:spChg chg="mod">
          <ac:chgData name="Noa Scharf" userId="S::nlscharf@uark.edu::bb6bbf3c-8cfd-43b5-9a23-9afceaf6f838" providerId="AD" clId="Web-{B2065EA3-E2E8-4F79-AD51-3C299BEEEB09}" dt="2025-04-21T22:08:36.411" v="278" actId="20577"/>
          <ac:spMkLst>
            <pc:docMk/>
            <pc:sldMk cId="1284053322" sldId="322"/>
            <ac:spMk id="4" creationId="{6FE38E29-F6F7-549E-6889-BD90C8424732}"/>
          </ac:spMkLst>
        </pc:spChg>
        <pc:spChg chg="mod">
          <ac:chgData name="Noa Scharf" userId="S::nlscharf@uark.edu::bb6bbf3c-8cfd-43b5-9a23-9afceaf6f838" providerId="AD" clId="Web-{B2065EA3-E2E8-4F79-AD51-3C299BEEEB09}" dt="2025-04-21T22:08:26.942" v="274" actId="14100"/>
          <ac:spMkLst>
            <pc:docMk/>
            <pc:sldMk cId="1284053322" sldId="322"/>
            <ac:spMk id="7" creationId="{6EBFD63B-5959-C77C-79B5-9B9BBC8CFDBC}"/>
          </ac:spMkLst>
        </pc:spChg>
        <pc:picChg chg="del">
          <ac:chgData name="Noa Scharf" userId="S::nlscharf@uark.edu::bb6bbf3c-8cfd-43b5-9a23-9afceaf6f838" providerId="AD" clId="Web-{B2065EA3-E2E8-4F79-AD51-3C299BEEEB09}" dt="2025-04-21T22:08:09.722" v="255"/>
          <ac:picMkLst>
            <pc:docMk/>
            <pc:sldMk cId="1284053322" sldId="322"/>
            <ac:picMk id="3" creationId="{60C0F418-BCE4-42AD-4847-25E6DA207C92}"/>
          </ac:picMkLst>
        </pc:picChg>
        <pc:picChg chg="add mod">
          <ac:chgData name="Noa Scharf" userId="S::nlscharf@uark.edu::bb6bbf3c-8cfd-43b5-9a23-9afceaf6f838" providerId="AD" clId="Web-{B2065EA3-E2E8-4F79-AD51-3C299BEEEB09}" dt="2025-04-21T22:08:12.769" v="256" actId="1076"/>
          <ac:picMkLst>
            <pc:docMk/>
            <pc:sldMk cId="1284053322" sldId="322"/>
            <ac:picMk id="5" creationId="{FC677011-1697-702D-FD0F-D7AE69716C05}"/>
          </ac:picMkLst>
        </pc:picChg>
      </pc:sldChg>
    </pc:docChg>
  </pc:docChgLst>
  <pc:docChgLst>
    <pc:chgData name="Hector Negron" userId="S::htnegron@uark.edu::83a07a60-c584-4658-9b11-6a1a129ff560" providerId="AD" clId="Web-{C2DAB36B-E9CB-4521-97A4-344D3CD8DF95}"/>
    <pc:docChg chg="addSld delSld modSld">
      <pc:chgData name="Hector Negron" userId="S::htnegron@uark.edu::83a07a60-c584-4658-9b11-6a1a129ff560" providerId="AD" clId="Web-{C2DAB36B-E9CB-4521-97A4-344D3CD8DF95}" dt="2025-04-16T20:07:48.692" v="2300" actId="20577"/>
      <pc:docMkLst>
        <pc:docMk/>
      </pc:docMkLst>
      <pc:sldChg chg="modSp">
        <pc:chgData name="Hector Negron" userId="S::htnegron@uark.edu::83a07a60-c584-4658-9b11-6a1a129ff560" providerId="AD" clId="Web-{C2DAB36B-E9CB-4521-97A4-344D3CD8DF95}" dt="2025-04-16T20:07:48.692" v="2300" actId="20577"/>
        <pc:sldMkLst>
          <pc:docMk/>
          <pc:sldMk cId="0" sldId="258"/>
        </pc:sldMkLst>
        <pc:spChg chg="mod">
          <ac:chgData name="Hector Negron" userId="S::htnegron@uark.edu::83a07a60-c584-4658-9b11-6a1a129ff560" providerId="AD" clId="Web-{C2DAB36B-E9CB-4521-97A4-344D3CD8DF95}" dt="2025-04-16T20:06:42.643" v="2209" actId="20577"/>
          <ac:spMkLst>
            <pc:docMk/>
            <pc:sldMk cId="0" sldId="258"/>
            <ac:spMk id="2606" creationId="{00000000-0000-0000-0000-000000000000}"/>
          </ac:spMkLst>
        </pc:spChg>
        <pc:spChg chg="mod">
          <ac:chgData name="Hector Negron" userId="S::htnegron@uark.edu::83a07a60-c584-4658-9b11-6a1a129ff560" providerId="AD" clId="Web-{C2DAB36B-E9CB-4521-97A4-344D3CD8DF95}" dt="2025-04-16T20:07:48.692" v="2300" actId="20577"/>
          <ac:spMkLst>
            <pc:docMk/>
            <pc:sldMk cId="0" sldId="258"/>
            <ac:spMk id="2607" creationId="{00000000-0000-0000-0000-000000000000}"/>
          </ac:spMkLst>
        </pc:spChg>
        <pc:spChg chg="mod">
          <ac:chgData name="Hector Negron" userId="S::htnegron@uark.edu::83a07a60-c584-4658-9b11-6a1a129ff560" providerId="AD" clId="Web-{C2DAB36B-E9CB-4521-97A4-344D3CD8DF95}" dt="2025-04-16T20:06:19.783" v="2163" actId="20577"/>
          <ac:spMkLst>
            <pc:docMk/>
            <pc:sldMk cId="0" sldId="258"/>
            <ac:spMk id="2613" creationId="{00000000-0000-0000-0000-000000000000}"/>
          </ac:spMkLst>
        </pc:spChg>
        <pc:spChg chg="mod">
          <ac:chgData name="Hector Negron" userId="S::htnegron@uark.edu::83a07a60-c584-4658-9b11-6a1a129ff560" providerId="AD" clId="Web-{C2DAB36B-E9CB-4521-97A4-344D3CD8DF95}" dt="2025-04-16T20:07:13.081" v="2223" actId="20577"/>
          <ac:spMkLst>
            <pc:docMk/>
            <pc:sldMk cId="0" sldId="258"/>
            <ac:spMk id="2614" creationId="{00000000-0000-0000-0000-000000000000}"/>
          </ac:spMkLst>
        </pc:spChg>
      </pc:sldChg>
      <pc:sldChg chg="modSp">
        <pc:chgData name="Hector Negron" userId="S::htnegron@uark.edu::83a07a60-c584-4658-9b11-6a1a129ff560" providerId="AD" clId="Web-{C2DAB36B-E9CB-4521-97A4-344D3CD8DF95}" dt="2025-04-16T19:21:15.106" v="140" actId="20577"/>
        <pc:sldMkLst>
          <pc:docMk/>
          <pc:sldMk cId="288197677" sldId="301"/>
        </pc:sldMkLst>
        <pc:spChg chg="mod">
          <ac:chgData name="Hector Negron" userId="S::htnegron@uark.edu::83a07a60-c584-4658-9b11-6a1a129ff560" providerId="AD" clId="Web-{C2DAB36B-E9CB-4521-97A4-344D3CD8DF95}" dt="2025-04-16T19:20:30.464" v="78" actId="20577"/>
          <ac:spMkLst>
            <pc:docMk/>
            <pc:sldMk cId="288197677" sldId="301"/>
            <ac:spMk id="4" creationId="{E49EE03E-61AD-AB64-02E5-363D85A76A3A}"/>
          </ac:spMkLst>
        </pc:spChg>
        <pc:spChg chg="mod">
          <ac:chgData name="Hector Negron" userId="S::htnegron@uark.edu::83a07a60-c584-4658-9b11-6a1a129ff560" providerId="AD" clId="Web-{C2DAB36B-E9CB-4521-97A4-344D3CD8DF95}" dt="2025-04-16T19:21:15.106" v="140" actId="20577"/>
          <ac:spMkLst>
            <pc:docMk/>
            <pc:sldMk cId="288197677" sldId="301"/>
            <ac:spMk id="5" creationId="{70FC9215-A18F-3488-3903-075BB4D9D82F}"/>
          </ac:spMkLst>
        </pc:spChg>
      </pc:sldChg>
      <pc:sldChg chg="modSp">
        <pc:chgData name="Hector Negron" userId="S::htnegron@uark.edu::83a07a60-c584-4658-9b11-6a1a129ff560" providerId="AD" clId="Web-{C2DAB36B-E9CB-4521-97A4-344D3CD8DF95}" dt="2025-04-16T20:03:15.871" v="2056" actId="20577"/>
        <pc:sldMkLst>
          <pc:docMk/>
          <pc:sldMk cId="2664795294" sldId="303"/>
        </pc:sldMkLst>
        <pc:spChg chg="mod">
          <ac:chgData name="Hector Negron" userId="S::htnegron@uark.edu::83a07a60-c584-4658-9b11-6a1a129ff560" providerId="AD" clId="Web-{C2DAB36B-E9CB-4521-97A4-344D3CD8DF95}" dt="2025-04-16T20:00:23.865" v="1901" actId="1076"/>
          <ac:spMkLst>
            <pc:docMk/>
            <pc:sldMk cId="2664795294" sldId="303"/>
            <ac:spMk id="3" creationId="{F1D26B79-8117-60CE-45DF-1FEB88E9B4A2}"/>
          </ac:spMkLst>
        </pc:spChg>
        <pc:spChg chg="mod">
          <ac:chgData name="Hector Negron" userId="S::htnegron@uark.edu::83a07a60-c584-4658-9b11-6a1a129ff560" providerId="AD" clId="Web-{C2DAB36B-E9CB-4521-97A4-344D3CD8DF95}" dt="2025-04-16T20:01:47.368" v="1923" actId="1076"/>
          <ac:spMkLst>
            <pc:docMk/>
            <pc:sldMk cId="2664795294" sldId="303"/>
            <ac:spMk id="4" creationId="{1CD9F05A-A253-E733-B1F1-CCB0696E59A0}"/>
          </ac:spMkLst>
        </pc:spChg>
        <pc:spChg chg="mod">
          <ac:chgData name="Hector Negron" userId="S::htnegron@uark.edu::83a07a60-c584-4658-9b11-6a1a129ff560" providerId="AD" clId="Web-{C2DAB36B-E9CB-4521-97A4-344D3CD8DF95}" dt="2025-04-16T20:03:15.871" v="2056" actId="20577"/>
          <ac:spMkLst>
            <pc:docMk/>
            <pc:sldMk cId="2664795294" sldId="303"/>
            <ac:spMk id="5" creationId="{3122343B-7B8C-FA05-A3DF-F26B1ACAF8C9}"/>
          </ac:spMkLst>
        </pc:spChg>
        <pc:spChg chg="mod">
          <ac:chgData name="Hector Negron" userId="S::htnegron@uark.edu::83a07a60-c584-4658-9b11-6a1a129ff560" providerId="AD" clId="Web-{C2DAB36B-E9CB-4521-97A4-344D3CD8DF95}" dt="2025-04-16T20:00:40.428" v="1911"/>
          <ac:spMkLst>
            <pc:docMk/>
            <pc:sldMk cId="2664795294" sldId="303"/>
            <ac:spMk id="6" creationId="{E33F7390-99F5-D763-EBED-F6ED8A566D01}"/>
          </ac:spMkLst>
        </pc:spChg>
        <pc:spChg chg="mod">
          <ac:chgData name="Hector Negron" userId="S::htnegron@uark.edu::83a07a60-c584-4658-9b11-6a1a129ff560" providerId="AD" clId="Web-{C2DAB36B-E9CB-4521-97A4-344D3CD8DF95}" dt="2025-04-16T20:01:26.695" v="1919" actId="1076"/>
          <ac:spMkLst>
            <pc:docMk/>
            <pc:sldMk cId="2664795294" sldId="303"/>
            <ac:spMk id="7" creationId="{BB0DCCB6-48CE-346F-7096-EC9653CDC6D6}"/>
          </ac:spMkLst>
        </pc:spChg>
        <pc:spChg chg="mod">
          <ac:chgData name="Hector Negron" userId="S::htnegron@uark.edu::83a07a60-c584-4658-9b11-6a1a129ff560" providerId="AD" clId="Web-{C2DAB36B-E9CB-4521-97A4-344D3CD8DF95}" dt="2025-04-16T20:01:21.961" v="1918" actId="1076"/>
          <ac:spMkLst>
            <pc:docMk/>
            <pc:sldMk cId="2664795294" sldId="303"/>
            <ac:spMk id="8" creationId="{F5423E7B-EB88-3348-B77D-9492CA537BC1}"/>
          </ac:spMkLst>
        </pc:spChg>
      </pc:sldChg>
      <pc:sldChg chg="addSp modSp new">
        <pc:chgData name="Hector Negron" userId="S::htnegron@uark.edu::83a07a60-c584-4658-9b11-6a1a129ff560" providerId="AD" clId="Web-{C2DAB36B-E9CB-4521-97A4-344D3CD8DF95}" dt="2025-04-16T19:32:17.283" v="754" actId="20577"/>
        <pc:sldMkLst>
          <pc:docMk/>
          <pc:sldMk cId="1077766214" sldId="313"/>
        </pc:sldMkLst>
        <pc:spChg chg="mod">
          <ac:chgData name="Hector Negron" userId="S::htnegron@uark.edu::83a07a60-c584-4658-9b11-6a1a129ff560" providerId="AD" clId="Web-{C2DAB36B-E9CB-4521-97A4-344D3CD8DF95}" dt="2025-04-16T19:32:17.283" v="754" actId="20577"/>
          <ac:spMkLst>
            <pc:docMk/>
            <pc:sldMk cId="1077766214" sldId="313"/>
            <ac:spMk id="2" creationId="{42567C0B-69DD-79B4-1A2E-1DE3C51F61AB}"/>
          </ac:spMkLst>
        </pc:spChg>
        <pc:graphicFrameChg chg="add mod ord modGraphic">
          <ac:chgData name="Hector Negron" userId="S::htnegron@uark.edu::83a07a60-c584-4658-9b11-6a1a129ff560" providerId="AD" clId="Web-{C2DAB36B-E9CB-4521-97A4-344D3CD8DF95}" dt="2025-04-16T19:31:56.829" v="749"/>
          <ac:graphicFrameMkLst>
            <pc:docMk/>
            <pc:sldMk cId="1077766214" sldId="313"/>
            <ac:graphicFrameMk id="3" creationId="{2436FA03-B3E6-7BF5-3A03-F71DA0771F27}"/>
          </ac:graphicFrameMkLst>
        </pc:graphicFrameChg>
      </pc:sldChg>
      <pc:sldChg chg="modSp new">
        <pc:chgData name="Hector Negron" userId="S::htnegron@uark.edu::83a07a60-c584-4658-9b11-6a1a129ff560" providerId="AD" clId="Web-{C2DAB36B-E9CB-4521-97A4-344D3CD8DF95}" dt="2025-04-16T19:46:38.278" v="1322"/>
        <pc:sldMkLst>
          <pc:docMk/>
          <pc:sldMk cId="2321140479" sldId="314"/>
        </pc:sldMkLst>
        <pc:spChg chg="mod">
          <ac:chgData name="Hector Negron" userId="S::htnegron@uark.edu::83a07a60-c584-4658-9b11-6a1a129ff560" providerId="AD" clId="Web-{C2DAB36B-E9CB-4521-97A4-344D3CD8DF95}" dt="2025-04-16T19:33:35.973" v="788" actId="20577"/>
          <ac:spMkLst>
            <pc:docMk/>
            <pc:sldMk cId="2321140479" sldId="314"/>
            <ac:spMk id="2" creationId="{522106C6-C5B6-D9BE-4BF2-DAC9F0E7C522}"/>
          </ac:spMkLst>
        </pc:spChg>
        <pc:spChg chg="mod">
          <ac:chgData name="Hector Negron" userId="S::htnegron@uark.edu::83a07a60-c584-4658-9b11-6a1a129ff560" providerId="AD" clId="Web-{C2DAB36B-E9CB-4521-97A4-344D3CD8DF95}" dt="2025-04-16T19:35:18.460" v="876" actId="20577"/>
          <ac:spMkLst>
            <pc:docMk/>
            <pc:sldMk cId="2321140479" sldId="314"/>
            <ac:spMk id="3" creationId="{66A9DAC3-82B1-2741-D35A-B774E0467D97}"/>
          </ac:spMkLst>
        </pc:spChg>
        <pc:spChg chg="mod">
          <ac:chgData name="Hector Negron" userId="S::htnegron@uark.edu::83a07a60-c584-4658-9b11-6a1a129ff560" providerId="AD" clId="Web-{C2DAB36B-E9CB-4521-97A4-344D3CD8DF95}" dt="2025-04-16T19:36:29.978" v="952" actId="20577"/>
          <ac:spMkLst>
            <pc:docMk/>
            <pc:sldMk cId="2321140479" sldId="314"/>
            <ac:spMk id="4" creationId="{64C368D7-7EBE-5D8F-3DD5-D77603979441}"/>
          </ac:spMkLst>
        </pc:spChg>
        <pc:spChg chg="mod">
          <ac:chgData name="Hector Negron" userId="S::htnegron@uark.edu::83a07a60-c584-4658-9b11-6a1a129ff560" providerId="AD" clId="Web-{C2DAB36B-E9CB-4521-97A4-344D3CD8DF95}" dt="2025-04-16T19:37:17.198" v="1022" actId="20577"/>
          <ac:spMkLst>
            <pc:docMk/>
            <pc:sldMk cId="2321140479" sldId="314"/>
            <ac:spMk id="5" creationId="{401AE8F8-9E98-66C9-F520-9A036E2324DE}"/>
          </ac:spMkLst>
        </pc:spChg>
        <pc:spChg chg="mod">
          <ac:chgData name="Hector Negron" userId="S::htnegron@uark.edu::83a07a60-c584-4658-9b11-6a1a129ff560" providerId="AD" clId="Web-{C2DAB36B-E9CB-4521-97A4-344D3CD8DF95}" dt="2025-04-16T19:46:31.121" v="1319"/>
          <ac:spMkLst>
            <pc:docMk/>
            <pc:sldMk cId="2321140479" sldId="314"/>
            <ac:spMk id="6" creationId="{86C746D6-26AB-4FAC-549A-2FB29ED3A611}"/>
          </ac:spMkLst>
        </pc:spChg>
        <pc:spChg chg="mod">
          <ac:chgData name="Hector Negron" userId="S::htnegron@uark.edu::83a07a60-c584-4658-9b11-6a1a129ff560" providerId="AD" clId="Web-{C2DAB36B-E9CB-4521-97A4-344D3CD8DF95}" dt="2025-04-16T19:46:37.012" v="1321" actId="14100"/>
          <ac:spMkLst>
            <pc:docMk/>
            <pc:sldMk cId="2321140479" sldId="314"/>
            <ac:spMk id="7" creationId="{DE96962C-A65D-4E44-FB8E-6796B8E6E2D5}"/>
          </ac:spMkLst>
        </pc:spChg>
        <pc:spChg chg="mod">
          <ac:chgData name="Hector Negron" userId="S::htnegron@uark.edu::83a07a60-c584-4658-9b11-6a1a129ff560" providerId="AD" clId="Web-{C2DAB36B-E9CB-4521-97A4-344D3CD8DF95}" dt="2025-04-16T19:46:38.278" v="1322"/>
          <ac:spMkLst>
            <pc:docMk/>
            <pc:sldMk cId="2321140479" sldId="314"/>
            <ac:spMk id="8" creationId="{4B034897-E30E-9470-1576-06176A935EF7}"/>
          </ac:spMkLst>
        </pc:spChg>
      </pc:sldChg>
      <pc:sldChg chg="addSp delSp modSp new">
        <pc:chgData name="Hector Negron" userId="S::htnegron@uark.edu::83a07a60-c584-4658-9b11-6a1a129ff560" providerId="AD" clId="Web-{C2DAB36B-E9CB-4521-97A4-344D3CD8DF95}" dt="2025-04-16T19:38:20.778" v="1027"/>
        <pc:sldMkLst>
          <pc:docMk/>
          <pc:sldMk cId="2899676609" sldId="315"/>
        </pc:sldMkLst>
        <pc:picChg chg="add del mod">
          <ac:chgData name="Hector Negron" userId="S::htnegron@uark.edu::83a07a60-c584-4658-9b11-6a1a129ff560" providerId="AD" clId="Web-{C2DAB36B-E9CB-4521-97A4-344D3CD8DF95}" dt="2025-04-16T19:38:08.356" v="1026"/>
          <ac:picMkLst>
            <pc:docMk/>
            <pc:sldMk cId="2899676609" sldId="315"/>
            <ac:picMk id="2" creationId="{092A9622-6941-46D3-F244-6D00680990F3}"/>
          </ac:picMkLst>
        </pc:picChg>
        <pc:picChg chg="add mod">
          <ac:chgData name="Hector Negron" userId="S::htnegron@uark.edu::83a07a60-c584-4658-9b11-6a1a129ff560" providerId="AD" clId="Web-{C2DAB36B-E9CB-4521-97A4-344D3CD8DF95}" dt="2025-04-16T19:38:20.778" v="1027"/>
          <ac:picMkLst>
            <pc:docMk/>
            <pc:sldMk cId="2899676609" sldId="315"/>
            <ac:picMk id="3" creationId="{1A0C47C2-3584-9F3B-537A-98872B1B1186}"/>
          </ac:picMkLst>
        </pc:picChg>
      </pc:sldChg>
      <pc:sldChg chg="addSp modSp new">
        <pc:chgData name="Hector Negron" userId="S::htnegron@uark.edu::83a07a60-c584-4658-9b11-6a1a129ff560" providerId="AD" clId="Web-{C2DAB36B-E9CB-4521-97A4-344D3CD8DF95}" dt="2025-04-16T19:38:41.654" v="1028"/>
        <pc:sldMkLst>
          <pc:docMk/>
          <pc:sldMk cId="1655236120" sldId="316"/>
        </pc:sldMkLst>
        <pc:picChg chg="add mod">
          <ac:chgData name="Hector Negron" userId="S::htnegron@uark.edu::83a07a60-c584-4658-9b11-6a1a129ff560" providerId="AD" clId="Web-{C2DAB36B-E9CB-4521-97A4-344D3CD8DF95}" dt="2025-04-16T19:38:41.654" v="1028"/>
          <ac:picMkLst>
            <pc:docMk/>
            <pc:sldMk cId="1655236120" sldId="316"/>
            <ac:picMk id="2" creationId="{B7F8CAD3-8B8C-82C4-483B-FEAC0128AE33}"/>
          </ac:picMkLst>
        </pc:picChg>
      </pc:sldChg>
      <pc:sldChg chg="addSp delSp modSp new">
        <pc:chgData name="Hector Negron" userId="S::htnegron@uark.edu::83a07a60-c584-4658-9b11-6a1a129ff560" providerId="AD" clId="Web-{C2DAB36B-E9CB-4521-97A4-344D3CD8DF95}" dt="2025-04-16T19:53:44.634" v="1573" actId="14100"/>
        <pc:sldMkLst>
          <pc:docMk/>
          <pc:sldMk cId="924160764" sldId="317"/>
        </pc:sldMkLst>
        <pc:spChg chg="mod">
          <ac:chgData name="Hector Negron" userId="S::htnegron@uark.edu::83a07a60-c584-4658-9b11-6a1a129ff560" providerId="AD" clId="Web-{C2DAB36B-E9CB-4521-97A4-344D3CD8DF95}" dt="2025-04-16T19:53:10.727" v="1568" actId="1076"/>
          <ac:spMkLst>
            <pc:docMk/>
            <pc:sldMk cId="924160764" sldId="317"/>
            <ac:spMk id="2" creationId="{54D3A0D7-19D4-F781-C80D-DDEF8AECCC7F}"/>
          </ac:spMkLst>
        </pc:spChg>
        <pc:spChg chg="del">
          <ac:chgData name="Hector Negron" userId="S::htnegron@uark.edu::83a07a60-c584-4658-9b11-6a1a129ff560" providerId="AD" clId="Web-{C2DAB36B-E9CB-4521-97A4-344D3CD8DF95}" dt="2025-04-16T19:49:08.142" v="1484"/>
          <ac:spMkLst>
            <pc:docMk/>
            <pc:sldMk cId="924160764" sldId="317"/>
            <ac:spMk id="3" creationId="{970F9954-0F92-47C4-B588-976BBBE84C67}"/>
          </ac:spMkLst>
        </pc:spChg>
        <pc:spChg chg="del mod">
          <ac:chgData name="Hector Negron" userId="S::htnegron@uark.edu::83a07a60-c584-4658-9b11-6a1a129ff560" providerId="AD" clId="Web-{C2DAB36B-E9CB-4521-97A4-344D3CD8DF95}" dt="2025-04-16T19:49:05.392" v="1483"/>
          <ac:spMkLst>
            <pc:docMk/>
            <pc:sldMk cId="924160764" sldId="317"/>
            <ac:spMk id="4" creationId="{584AEDB3-1E29-CD77-786D-9475F69147E6}"/>
          </ac:spMkLst>
        </pc:spChg>
        <pc:spChg chg="add mod">
          <ac:chgData name="Hector Negron" userId="S::htnegron@uark.edu::83a07a60-c584-4658-9b11-6a1a129ff560" providerId="AD" clId="Web-{C2DAB36B-E9CB-4521-97A4-344D3CD8DF95}" dt="2025-04-16T19:53:44.634" v="1573" actId="14100"/>
          <ac:spMkLst>
            <pc:docMk/>
            <pc:sldMk cId="924160764" sldId="317"/>
            <ac:spMk id="6" creationId="{E7B36DC5-06A6-02AA-C7EA-211DC954A621}"/>
          </ac:spMkLst>
        </pc:spChg>
        <pc:picChg chg="add mod">
          <ac:chgData name="Hector Negron" userId="S::htnegron@uark.edu::83a07a60-c584-4658-9b11-6a1a129ff560" providerId="AD" clId="Web-{C2DAB36B-E9CB-4521-97A4-344D3CD8DF95}" dt="2025-04-16T19:53:28.462" v="1569" actId="1076"/>
          <ac:picMkLst>
            <pc:docMk/>
            <pc:sldMk cId="924160764" sldId="317"/>
            <ac:picMk id="5" creationId="{1FE2D077-511F-81FD-35E9-E0DD2C006D70}"/>
          </ac:picMkLst>
        </pc:picChg>
      </pc:sldChg>
      <pc:sldChg chg="new del">
        <pc:chgData name="Hector Negron" userId="S::htnegron@uark.edu::83a07a60-c584-4658-9b11-6a1a129ff560" providerId="AD" clId="Web-{C2DAB36B-E9CB-4521-97A4-344D3CD8DF95}" dt="2025-04-16T19:41:33.597" v="1030"/>
        <pc:sldMkLst>
          <pc:docMk/>
          <pc:sldMk cId="3542269695" sldId="317"/>
        </pc:sldMkLst>
      </pc:sldChg>
      <pc:sldChg chg="new del">
        <pc:chgData name="Hector Negron" userId="S::htnegron@uark.edu::83a07a60-c584-4658-9b11-6a1a129ff560" providerId="AD" clId="Web-{C2DAB36B-E9CB-4521-97A4-344D3CD8DF95}" dt="2025-04-16T19:43:14.818" v="1088"/>
        <pc:sldMkLst>
          <pc:docMk/>
          <pc:sldMk cId="2377301710" sldId="318"/>
        </pc:sldMkLst>
      </pc:sldChg>
      <pc:sldChg chg="modSp new del">
        <pc:chgData name="Hector Negron" userId="S::htnegron@uark.edu::83a07a60-c584-4658-9b11-6a1a129ff560" providerId="AD" clId="Web-{C2DAB36B-E9CB-4521-97A4-344D3CD8DF95}" dt="2025-04-16T19:43:07.631" v="1086"/>
        <pc:sldMkLst>
          <pc:docMk/>
          <pc:sldMk cId="2932190470" sldId="318"/>
        </pc:sldMkLst>
        <pc:spChg chg="mod">
          <ac:chgData name="Hector Negron" userId="S::htnegron@uark.edu::83a07a60-c584-4658-9b11-6a1a129ff560" providerId="AD" clId="Web-{C2DAB36B-E9CB-4521-97A4-344D3CD8DF95}" dt="2025-04-16T19:42:43.786" v="1067" actId="20577"/>
          <ac:spMkLst>
            <pc:docMk/>
            <pc:sldMk cId="2932190470" sldId="318"/>
            <ac:spMk id="2" creationId="{D1434973-D3B1-CCD6-423B-54155F438E47}"/>
          </ac:spMkLst>
        </pc:spChg>
        <pc:spChg chg="mod">
          <ac:chgData name="Hector Negron" userId="S::htnegron@uark.edu::83a07a60-c584-4658-9b11-6a1a129ff560" providerId="AD" clId="Web-{C2DAB36B-E9CB-4521-97A4-344D3CD8DF95}" dt="2025-04-16T19:42:58.037" v="1085" actId="20577"/>
          <ac:spMkLst>
            <pc:docMk/>
            <pc:sldMk cId="2932190470" sldId="318"/>
            <ac:spMk id="6" creationId="{28131EAB-B8A1-D6ED-5FC1-D65F9898F359}"/>
          </ac:spMkLst>
        </pc:spChg>
      </pc:sldChg>
      <pc:sldChg chg="modSp new">
        <pc:chgData name="Hector Negron" userId="S::htnegron@uark.edu::83a07a60-c584-4658-9b11-6a1a129ff560" providerId="AD" clId="Web-{C2DAB36B-E9CB-4521-97A4-344D3CD8DF95}" dt="2025-04-16T19:48:50.297" v="1478" actId="20577"/>
        <pc:sldMkLst>
          <pc:docMk/>
          <pc:sldMk cId="3522746739" sldId="318"/>
        </pc:sldMkLst>
        <pc:spChg chg="mod">
          <ac:chgData name="Hector Negron" userId="S::htnegron@uark.edu::83a07a60-c584-4658-9b11-6a1a129ff560" providerId="AD" clId="Web-{C2DAB36B-E9CB-4521-97A4-344D3CD8DF95}" dt="2025-04-16T19:44:05.804" v="1108" actId="20577"/>
          <ac:spMkLst>
            <pc:docMk/>
            <pc:sldMk cId="3522746739" sldId="318"/>
            <ac:spMk id="2" creationId="{128A62C6-9D68-9638-9098-1E547E2914D9}"/>
          </ac:spMkLst>
        </pc:spChg>
        <pc:spChg chg="mod">
          <ac:chgData name="Hector Negron" userId="S::htnegron@uark.edu::83a07a60-c584-4658-9b11-6a1a129ff560" providerId="AD" clId="Web-{C2DAB36B-E9CB-4521-97A4-344D3CD8DF95}" dt="2025-04-16T19:48:50.297" v="1478" actId="20577"/>
          <ac:spMkLst>
            <pc:docMk/>
            <pc:sldMk cId="3522746739" sldId="318"/>
            <ac:spMk id="3" creationId="{79A641E7-38F9-C856-765E-8C251D201E7B}"/>
          </ac:spMkLst>
        </pc:spChg>
        <pc:spChg chg="mod">
          <ac:chgData name="Hector Negron" userId="S::htnegron@uark.edu::83a07a60-c584-4658-9b11-6a1a129ff560" providerId="AD" clId="Web-{C2DAB36B-E9CB-4521-97A4-344D3CD8DF95}" dt="2025-04-16T19:47:40.701" v="1354" actId="20577"/>
          <ac:spMkLst>
            <pc:docMk/>
            <pc:sldMk cId="3522746739" sldId="318"/>
            <ac:spMk id="4" creationId="{DC4761DA-4106-B986-A6E6-0D914075ADF1}"/>
          </ac:spMkLst>
        </pc:spChg>
        <pc:spChg chg="mod">
          <ac:chgData name="Hector Negron" userId="S::htnegron@uark.edu::83a07a60-c584-4658-9b11-6a1a129ff560" providerId="AD" clId="Web-{C2DAB36B-E9CB-4521-97A4-344D3CD8DF95}" dt="2025-04-16T19:46:46.340" v="1324"/>
          <ac:spMkLst>
            <pc:docMk/>
            <pc:sldMk cId="3522746739" sldId="318"/>
            <ac:spMk id="5" creationId="{336AF22A-E298-3ED0-56AA-2B9AF2FB03BE}"/>
          </ac:spMkLst>
        </pc:spChg>
        <pc:spChg chg="mod">
          <ac:chgData name="Hector Negron" userId="S::htnegron@uark.edu::83a07a60-c584-4658-9b11-6a1a129ff560" providerId="AD" clId="Web-{C2DAB36B-E9CB-4521-97A4-344D3CD8DF95}" dt="2025-04-16T19:46:44.481" v="1323"/>
          <ac:spMkLst>
            <pc:docMk/>
            <pc:sldMk cId="3522746739" sldId="318"/>
            <ac:spMk id="6" creationId="{8CB34615-DD6C-5705-B93E-5023358041C5}"/>
          </ac:spMkLst>
        </pc:spChg>
      </pc:sldChg>
      <pc:sldChg chg="addSp modSp new">
        <pc:chgData name="Hector Negron" userId="S::htnegron@uark.edu::83a07a60-c584-4658-9b11-6a1a129ff560" providerId="AD" clId="Web-{C2DAB36B-E9CB-4521-97A4-344D3CD8DF95}" dt="2025-04-16T19:49:52.362" v="1501"/>
        <pc:sldMkLst>
          <pc:docMk/>
          <pc:sldMk cId="240858164" sldId="319"/>
        </pc:sldMkLst>
        <pc:picChg chg="add mod">
          <ac:chgData name="Hector Negron" userId="S::htnegron@uark.edu::83a07a60-c584-4658-9b11-6a1a129ff560" providerId="AD" clId="Web-{C2DAB36B-E9CB-4521-97A4-344D3CD8DF95}" dt="2025-04-16T19:49:52.362" v="1501"/>
          <ac:picMkLst>
            <pc:docMk/>
            <pc:sldMk cId="240858164" sldId="319"/>
            <ac:picMk id="2" creationId="{BFFFB3FF-F66F-D4EF-CA09-B00ECD752E16}"/>
          </ac:picMkLst>
        </pc:picChg>
      </pc:sldChg>
      <pc:sldChg chg="addSp delSp modSp new">
        <pc:chgData name="Hector Negron" userId="S::htnegron@uark.edu::83a07a60-c584-4658-9b11-6a1a129ff560" providerId="AD" clId="Web-{C2DAB36B-E9CB-4521-97A4-344D3CD8DF95}" dt="2025-04-16T19:54:38.683" v="1578" actId="1076"/>
        <pc:sldMkLst>
          <pc:docMk/>
          <pc:sldMk cId="2193602204" sldId="320"/>
        </pc:sldMkLst>
        <pc:spChg chg="mod">
          <ac:chgData name="Hector Negron" userId="S::htnegron@uark.edu::83a07a60-c584-4658-9b11-6a1a129ff560" providerId="AD" clId="Web-{C2DAB36B-E9CB-4521-97A4-344D3CD8DF95}" dt="2025-04-16T19:52:56.977" v="1566" actId="1076"/>
          <ac:spMkLst>
            <pc:docMk/>
            <pc:sldMk cId="2193602204" sldId="320"/>
            <ac:spMk id="2" creationId="{D001AA6B-DACB-56F8-2B64-A913305D83DD}"/>
          </ac:spMkLst>
        </pc:spChg>
        <pc:spChg chg="del">
          <ac:chgData name="Hector Negron" userId="S::htnegron@uark.edu::83a07a60-c584-4658-9b11-6a1a129ff560" providerId="AD" clId="Web-{C2DAB36B-E9CB-4521-97A4-344D3CD8DF95}" dt="2025-04-16T19:52:16.835" v="1556"/>
          <ac:spMkLst>
            <pc:docMk/>
            <pc:sldMk cId="2193602204" sldId="320"/>
            <ac:spMk id="3" creationId="{241A3C9F-AE91-EEE9-FAB0-20B4725A5AF3}"/>
          </ac:spMkLst>
        </pc:spChg>
        <pc:spChg chg="del">
          <ac:chgData name="Hector Negron" userId="S::htnegron@uark.edu::83a07a60-c584-4658-9b11-6a1a129ff560" providerId="AD" clId="Web-{C2DAB36B-E9CB-4521-97A4-344D3CD8DF95}" dt="2025-04-16T19:52:15.913" v="1555"/>
          <ac:spMkLst>
            <pc:docMk/>
            <pc:sldMk cId="2193602204" sldId="320"/>
            <ac:spMk id="4" creationId="{33D73276-96B8-C8C9-F7EA-40B49BB89F4D}"/>
          </ac:spMkLst>
        </pc:spChg>
        <pc:picChg chg="add del mod">
          <ac:chgData name="Hector Negron" userId="S::htnegron@uark.edu::83a07a60-c584-4658-9b11-6a1a129ff560" providerId="AD" clId="Web-{C2DAB36B-E9CB-4521-97A4-344D3CD8DF95}" dt="2025-04-16T19:54:25.386" v="1574"/>
          <ac:picMkLst>
            <pc:docMk/>
            <pc:sldMk cId="2193602204" sldId="320"/>
            <ac:picMk id="5" creationId="{602A69A4-D391-F175-F0F0-C6F149952195}"/>
          </ac:picMkLst>
        </pc:picChg>
        <pc:picChg chg="add mod">
          <ac:chgData name="Hector Negron" userId="S::htnegron@uark.edu::83a07a60-c584-4658-9b11-6a1a129ff560" providerId="AD" clId="Web-{C2DAB36B-E9CB-4521-97A4-344D3CD8DF95}" dt="2025-04-16T19:54:38.683" v="1578" actId="1076"/>
          <ac:picMkLst>
            <pc:docMk/>
            <pc:sldMk cId="2193602204" sldId="320"/>
            <ac:picMk id="6" creationId="{954A17B4-9453-96AD-DC9F-A646317E17AB}"/>
          </ac:picMkLst>
        </pc:picChg>
      </pc:sldChg>
      <pc:sldChg chg="delSp modSp new del">
        <pc:chgData name="Hector Negron" userId="S::htnegron@uark.edu::83a07a60-c584-4658-9b11-6a1a129ff560" providerId="AD" clId="Web-{C2DAB36B-E9CB-4521-97A4-344D3CD8DF95}" dt="2025-04-16T20:04:14.560" v="2065"/>
        <pc:sldMkLst>
          <pc:docMk/>
          <pc:sldMk cId="2281773130" sldId="321"/>
        </pc:sldMkLst>
        <pc:spChg chg="mod">
          <ac:chgData name="Hector Negron" userId="S::htnegron@uark.edu::83a07a60-c584-4658-9b11-6a1a129ff560" providerId="AD" clId="Web-{C2DAB36B-E9CB-4521-97A4-344D3CD8DF95}" dt="2025-04-16T20:03:31.777" v="2058" actId="20577"/>
          <ac:spMkLst>
            <pc:docMk/>
            <pc:sldMk cId="2281773130" sldId="321"/>
            <ac:spMk id="2" creationId="{B27247D0-705A-E9BF-E0F7-88D5D048DD7C}"/>
          </ac:spMkLst>
        </pc:spChg>
        <pc:spChg chg="del">
          <ac:chgData name="Hector Negron" userId="S::htnegron@uark.edu::83a07a60-c584-4658-9b11-6a1a129ff560" providerId="AD" clId="Web-{C2DAB36B-E9CB-4521-97A4-344D3CD8DF95}" dt="2025-04-16T20:04:07.435" v="2061"/>
          <ac:spMkLst>
            <pc:docMk/>
            <pc:sldMk cId="2281773130" sldId="321"/>
            <ac:spMk id="3" creationId="{9C0A9D59-3BE0-4238-C2CE-0EF6888938F0}"/>
          </ac:spMkLst>
        </pc:spChg>
        <pc:spChg chg="del">
          <ac:chgData name="Hector Negron" userId="S::htnegron@uark.edu::83a07a60-c584-4658-9b11-6a1a129ff560" providerId="AD" clId="Web-{C2DAB36B-E9CB-4521-97A4-344D3CD8DF95}" dt="2025-04-16T20:04:08.419" v="2062"/>
          <ac:spMkLst>
            <pc:docMk/>
            <pc:sldMk cId="2281773130" sldId="321"/>
            <ac:spMk id="4" creationId="{835F4B94-51E1-D7B8-0E1A-057602123161}"/>
          </ac:spMkLst>
        </pc:spChg>
        <pc:spChg chg="del">
          <ac:chgData name="Hector Negron" userId="S::htnegron@uark.edu::83a07a60-c584-4658-9b11-6a1a129ff560" providerId="AD" clId="Web-{C2DAB36B-E9CB-4521-97A4-344D3CD8DF95}" dt="2025-04-16T20:04:11.544" v="2064"/>
          <ac:spMkLst>
            <pc:docMk/>
            <pc:sldMk cId="2281773130" sldId="321"/>
            <ac:spMk id="5" creationId="{51F4BCB5-EE52-BCEA-46A9-F83160BA0028}"/>
          </ac:spMkLst>
        </pc:spChg>
        <pc:spChg chg="del">
          <ac:chgData name="Hector Negron" userId="S::htnegron@uark.edu::83a07a60-c584-4658-9b11-6a1a129ff560" providerId="AD" clId="Web-{C2DAB36B-E9CB-4521-97A4-344D3CD8DF95}" dt="2025-04-16T20:04:05.482" v="2060"/>
          <ac:spMkLst>
            <pc:docMk/>
            <pc:sldMk cId="2281773130" sldId="321"/>
            <ac:spMk id="6" creationId="{7572DD70-B845-8137-9C12-96F9084BABE7}"/>
          </ac:spMkLst>
        </pc:spChg>
        <pc:spChg chg="del">
          <ac:chgData name="Hector Negron" userId="S::htnegron@uark.edu::83a07a60-c584-4658-9b11-6a1a129ff560" providerId="AD" clId="Web-{C2DAB36B-E9CB-4521-97A4-344D3CD8DF95}" dt="2025-04-16T20:04:03.997" v="2059"/>
          <ac:spMkLst>
            <pc:docMk/>
            <pc:sldMk cId="2281773130" sldId="321"/>
            <ac:spMk id="7" creationId="{477DA40B-D94D-8E68-7BB6-336E9071175C}"/>
          </ac:spMkLst>
        </pc:spChg>
        <pc:spChg chg="del">
          <ac:chgData name="Hector Negron" userId="S::htnegron@uark.edu::83a07a60-c584-4658-9b11-6a1a129ff560" providerId="AD" clId="Web-{C2DAB36B-E9CB-4521-97A4-344D3CD8DF95}" dt="2025-04-16T20:04:10.357" v="2063"/>
          <ac:spMkLst>
            <pc:docMk/>
            <pc:sldMk cId="2281773130" sldId="321"/>
            <ac:spMk id="8" creationId="{60FE64DD-97A7-FDF3-60E5-BB52F5901E2C}"/>
          </ac:spMkLst>
        </pc:spChg>
      </pc:sldChg>
      <pc:sldChg chg="delSp modSp new">
        <pc:chgData name="Hector Negron" userId="S::htnegron@uark.edu::83a07a60-c584-4658-9b11-6a1a129ff560" providerId="AD" clId="Web-{C2DAB36B-E9CB-4521-97A4-344D3CD8DF95}" dt="2025-04-16T20:05:10.749" v="2091" actId="1076"/>
        <pc:sldMkLst>
          <pc:docMk/>
          <pc:sldMk cId="3232269356" sldId="321"/>
        </pc:sldMkLst>
        <pc:spChg chg="del">
          <ac:chgData name="Hector Negron" userId="S::htnegron@uark.edu::83a07a60-c584-4658-9b11-6a1a129ff560" providerId="AD" clId="Web-{C2DAB36B-E9CB-4521-97A4-344D3CD8DF95}" dt="2025-04-16T20:04:35.389" v="2068"/>
          <ac:spMkLst>
            <pc:docMk/>
            <pc:sldMk cId="3232269356" sldId="321"/>
            <ac:spMk id="2" creationId="{3C0BA560-8233-7F0F-E67F-033FD17352CC}"/>
          </ac:spMkLst>
        </pc:spChg>
        <pc:spChg chg="mod">
          <ac:chgData name="Hector Negron" userId="S::htnegron@uark.edu::83a07a60-c584-4658-9b11-6a1a129ff560" providerId="AD" clId="Web-{C2DAB36B-E9CB-4521-97A4-344D3CD8DF95}" dt="2025-04-16T20:04:33.748" v="2067" actId="20577"/>
          <ac:spMkLst>
            <pc:docMk/>
            <pc:sldMk cId="3232269356" sldId="321"/>
            <ac:spMk id="3" creationId="{054FD5EC-54DB-4D97-A501-468AB90BBF89}"/>
          </ac:spMkLst>
        </pc:spChg>
        <pc:spChg chg="mod">
          <ac:chgData name="Hector Negron" userId="S::htnegron@uark.edu::83a07a60-c584-4658-9b11-6a1a129ff560" providerId="AD" clId="Web-{C2DAB36B-E9CB-4521-97A4-344D3CD8DF95}" dt="2025-04-16T20:05:10.749" v="2091" actId="1076"/>
          <ac:spMkLst>
            <pc:docMk/>
            <pc:sldMk cId="3232269356" sldId="321"/>
            <ac:spMk id="4" creationId="{E7A05583-F069-806E-DACD-90B338E7AF47}"/>
          </ac:spMkLst>
        </pc:spChg>
      </pc:sldChg>
    </pc:docChg>
  </pc:docChgLst>
  <pc:docChgLst>
    <pc:chgData name="Noa Scharf" userId="S::nlscharf@uark.edu::bb6bbf3c-8cfd-43b5-9a23-9afceaf6f838" providerId="AD" clId="Web-{C7867F37-AA9D-4BF1-8C69-817B75685498}"/>
    <pc:docChg chg="modSld sldOrd">
      <pc:chgData name="Noa Scharf" userId="S::nlscharf@uark.edu::bb6bbf3c-8cfd-43b5-9a23-9afceaf6f838" providerId="AD" clId="Web-{C7867F37-AA9D-4BF1-8C69-817B75685498}" dt="2025-04-28T14:25:11.570" v="1"/>
      <pc:docMkLst>
        <pc:docMk/>
      </pc:docMkLst>
      <pc:sldChg chg="ord">
        <pc:chgData name="Noa Scharf" userId="S::nlscharf@uark.edu::bb6bbf3c-8cfd-43b5-9a23-9afceaf6f838" providerId="AD" clId="Web-{C7867F37-AA9D-4BF1-8C69-817B75685498}" dt="2025-04-28T14:25:11.570" v="1"/>
        <pc:sldMkLst>
          <pc:docMk/>
          <pc:sldMk cId="1656166271" sldId="304"/>
        </pc:sldMkLst>
      </pc:sldChg>
      <pc:sldChg chg="modSp">
        <pc:chgData name="Noa Scharf" userId="S::nlscharf@uark.edu::bb6bbf3c-8cfd-43b5-9a23-9afceaf6f838" providerId="AD" clId="Web-{C7867F37-AA9D-4BF1-8C69-817B75685498}" dt="2025-04-28T14:19:41.923" v="0" actId="1076"/>
        <pc:sldMkLst>
          <pc:docMk/>
          <pc:sldMk cId="2193602204" sldId="320"/>
        </pc:sldMkLst>
        <pc:picChg chg="mod">
          <ac:chgData name="Noa Scharf" userId="S::nlscharf@uark.edu::bb6bbf3c-8cfd-43b5-9a23-9afceaf6f838" providerId="AD" clId="Web-{C7867F37-AA9D-4BF1-8C69-817B75685498}" dt="2025-04-28T14:19:41.923" v="0" actId="1076"/>
          <ac:picMkLst>
            <pc:docMk/>
            <pc:sldMk cId="2193602204" sldId="320"/>
            <ac:picMk id="3" creationId="{C4B96592-7540-EF90-66A9-2A8F64397D02}"/>
          </ac:picMkLst>
        </pc:picChg>
      </pc:sldChg>
    </pc:docChg>
  </pc:docChgLst>
  <pc:docChgLst>
    <pc:chgData name="Noa Scharf" userId="S::nlscharf@uark.edu::bb6bbf3c-8cfd-43b5-9a23-9afceaf6f838" providerId="AD" clId="Web-{E6201053-6A7A-4E48-BB8C-ED1721975A8C}"/>
    <pc:docChg chg="addSld delSld modSld sldOrd">
      <pc:chgData name="Noa Scharf" userId="S::nlscharf@uark.edu::bb6bbf3c-8cfd-43b5-9a23-9afceaf6f838" providerId="AD" clId="Web-{E6201053-6A7A-4E48-BB8C-ED1721975A8C}" dt="2025-04-22T15:37:56.442" v="849" actId="1076"/>
      <pc:docMkLst>
        <pc:docMk/>
      </pc:docMkLst>
      <pc:sldChg chg="modSp">
        <pc:chgData name="Noa Scharf" userId="S::nlscharf@uark.edu::bb6bbf3c-8cfd-43b5-9a23-9afceaf6f838" providerId="AD" clId="Web-{E6201053-6A7A-4E48-BB8C-ED1721975A8C}" dt="2025-04-22T15:37:56.442" v="849" actId="1076"/>
        <pc:sldMkLst>
          <pc:docMk/>
          <pc:sldMk cId="0" sldId="256"/>
        </pc:sldMkLst>
        <pc:picChg chg="mod">
          <ac:chgData name="Noa Scharf" userId="S::nlscharf@uark.edu::bb6bbf3c-8cfd-43b5-9a23-9afceaf6f838" providerId="AD" clId="Web-{E6201053-6A7A-4E48-BB8C-ED1721975A8C}" dt="2025-04-22T15:37:50.301" v="847" actId="1076"/>
          <ac:picMkLst>
            <pc:docMk/>
            <pc:sldMk cId="0" sldId="256"/>
            <ac:picMk id="2" creationId="{A8A0A572-B5F7-9377-B410-88B036D27B30}"/>
          </ac:picMkLst>
        </pc:picChg>
        <pc:picChg chg="mod">
          <ac:chgData name="Noa Scharf" userId="S::nlscharf@uark.edu::bb6bbf3c-8cfd-43b5-9a23-9afceaf6f838" providerId="AD" clId="Web-{E6201053-6A7A-4E48-BB8C-ED1721975A8C}" dt="2025-04-22T15:37:56.442" v="849" actId="1076"/>
          <ac:picMkLst>
            <pc:docMk/>
            <pc:sldMk cId="0" sldId="256"/>
            <ac:picMk id="5" creationId="{4B38EFB7-AD2F-B26A-5CEF-D07B87C2EE93}"/>
          </ac:picMkLst>
        </pc:picChg>
      </pc:sldChg>
      <pc:sldChg chg="modSp">
        <pc:chgData name="Noa Scharf" userId="S::nlscharf@uark.edu::bb6bbf3c-8cfd-43b5-9a23-9afceaf6f838" providerId="AD" clId="Web-{E6201053-6A7A-4E48-BB8C-ED1721975A8C}" dt="2025-04-22T15:18:35.904" v="594" actId="20577"/>
        <pc:sldMkLst>
          <pc:docMk/>
          <pc:sldMk cId="0" sldId="258"/>
        </pc:sldMkLst>
        <pc:spChg chg="mod">
          <ac:chgData name="Noa Scharf" userId="S::nlscharf@uark.edu::bb6bbf3c-8cfd-43b5-9a23-9afceaf6f838" providerId="AD" clId="Web-{E6201053-6A7A-4E48-BB8C-ED1721975A8C}" dt="2025-04-22T15:18:35.904" v="594" actId="20577"/>
          <ac:spMkLst>
            <pc:docMk/>
            <pc:sldMk cId="0" sldId="258"/>
            <ac:spMk id="2604" creationId="{00000000-0000-0000-0000-000000000000}"/>
          </ac:spMkLst>
        </pc:spChg>
        <pc:spChg chg="mod">
          <ac:chgData name="Noa Scharf" userId="S::nlscharf@uark.edu::bb6bbf3c-8cfd-43b5-9a23-9afceaf6f838" providerId="AD" clId="Web-{E6201053-6A7A-4E48-BB8C-ED1721975A8C}" dt="2025-04-22T15:18:22.716" v="585" actId="20577"/>
          <ac:spMkLst>
            <pc:docMk/>
            <pc:sldMk cId="0" sldId="258"/>
            <ac:spMk id="2613" creationId="{00000000-0000-0000-0000-000000000000}"/>
          </ac:spMkLst>
        </pc:spChg>
        <pc:spChg chg="mod">
          <ac:chgData name="Noa Scharf" userId="S::nlscharf@uark.edu::bb6bbf3c-8cfd-43b5-9a23-9afceaf6f838" providerId="AD" clId="Web-{E6201053-6A7A-4E48-BB8C-ED1721975A8C}" dt="2025-04-22T15:18:25.341" v="586" actId="20577"/>
          <ac:spMkLst>
            <pc:docMk/>
            <pc:sldMk cId="0" sldId="258"/>
            <ac:spMk id="2614" creationId="{00000000-0000-0000-0000-000000000000}"/>
          </ac:spMkLst>
        </pc:spChg>
        <pc:spChg chg="mod">
          <ac:chgData name="Noa Scharf" userId="S::nlscharf@uark.edu::bb6bbf3c-8cfd-43b5-9a23-9afceaf6f838" providerId="AD" clId="Web-{E6201053-6A7A-4E48-BB8C-ED1721975A8C}" dt="2025-04-22T15:18:26.356" v="587" actId="20577"/>
          <ac:spMkLst>
            <pc:docMk/>
            <pc:sldMk cId="0" sldId="258"/>
            <ac:spMk id="2615" creationId="{00000000-0000-0000-0000-000000000000}"/>
          </ac:spMkLst>
        </pc:spChg>
        <pc:spChg chg="mod">
          <ac:chgData name="Noa Scharf" userId="S::nlscharf@uark.edu::bb6bbf3c-8cfd-43b5-9a23-9afceaf6f838" providerId="AD" clId="Web-{E6201053-6A7A-4E48-BB8C-ED1721975A8C}" dt="2025-04-22T15:18:29.747" v="589" actId="20577"/>
          <ac:spMkLst>
            <pc:docMk/>
            <pc:sldMk cId="0" sldId="258"/>
            <ac:spMk id="2616" creationId="{00000000-0000-0000-0000-000000000000}"/>
          </ac:spMkLst>
        </pc:spChg>
      </pc:sldChg>
      <pc:sldChg chg="modSp">
        <pc:chgData name="Noa Scharf" userId="S::nlscharf@uark.edu::bb6bbf3c-8cfd-43b5-9a23-9afceaf6f838" providerId="AD" clId="Web-{E6201053-6A7A-4E48-BB8C-ED1721975A8C}" dt="2025-04-22T15:37:31.254" v="842" actId="1076"/>
        <pc:sldMkLst>
          <pc:docMk/>
          <pc:sldMk cId="1389180329" sldId="296"/>
        </pc:sldMkLst>
        <pc:picChg chg="mod">
          <ac:chgData name="Noa Scharf" userId="S::nlscharf@uark.edu::bb6bbf3c-8cfd-43b5-9a23-9afceaf6f838" providerId="AD" clId="Web-{E6201053-6A7A-4E48-BB8C-ED1721975A8C}" dt="2025-04-22T15:37:31.254" v="842" actId="1076"/>
          <ac:picMkLst>
            <pc:docMk/>
            <pc:sldMk cId="1389180329" sldId="296"/>
            <ac:picMk id="11" creationId="{D47A3E8C-8EBD-57F3-D366-501B3596E4EB}"/>
          </ac:picMkLst>
        </pc:picChg>
      </pc:sldChg>
      <pc:sldChg chg="modSp">
        <pc:chgData name="Noa Scharf" userId="S::nlscharf@uark.edu::bb6bbf3c-8cfd-43b5-9a23-9afceaf6f838" providerId="AD" clId="Web-{E6201053-6A7A-4E48-BB8C-ED1721975A8C}" dt="2025-04-22T15:37:38.551" v="844" actId="1076"/>
        <pc:sldMkLst>
          <pc:docMk/>
          <pc:sldMk cId="458788063" sldId="297"/>
        </pc:sldMkLst>
        <pc:picChg chg="mod">
          <ac:chgData name="Noa Scharf" userId="S::nlscharf@uark.edu::bb6bbf3c-8cfd-43b5-9a23-9afceaf6f838" providerId="AD" clId="Web-{E6201053-6A7A-4E48-BB8C-ED1721975A8C}" dt="2025-04-22T15:37:38.551" v="844" actId="1076"/>
          <ac:picMkLst>
            <pc:docMk/>
            <pc:sldMk cId="458788063" sldId="297"/>
            <ac:picMk id="11" creationId="{4F7EF933-2D0C-7DA2-9346-0B039B5E74F9}"/>
          </ac:picMkLst>
        </pc:picChg>
      </pc:sldChg>
      <pc:sldChg chg="mod modShow">
        <pc:chgData name="Noa Scharf" userId="S::nlscharf@uark.edu::bb6bbf3c-8cfd-43b5-9a23-9afceaf6f838" providerId="AD" clId="Web-{E6201053-6A7A-4E48-BB8C-ED1721975A8C}" dt="2025-04-22T15:17:54.730" v="580"/>
        <pc:sldMkLst>
          <pc:docMk/>
          <pc:sldMk cId="3262389821" sldId="306"/>
        </pc:sldMkLst>
      </pc:sldChg>
      <pc:sldChg chg="mod modShow">
        <pc:chgData name="Noa Scharf" userId="S::nlscharf@uark.edu::bb6bbf3c-8cfd-43b5-9a23-9afceaf6f838" providerId="AD" clId="Web-{E6201053-6A7A-4E48-BB8C-ED1721975A8C}" dt="2025-04-22T15:17:57.871" v="581"/>
        <pc:sldMkLst>
          <pc:docMk/>
          <pc:sldMk cId="4009621704" sldId="308"/>
        </pc:sldMkLst>
      </pc:sldChg>
      <pc:sldChg chg="mod modShow">
        <pc:chgData name="Noa Scharf" userId="S::nlscharf@uark.edu::bb6bbf3c-8cfd-43b5-9a23-9afceaf6f838" providerId="AD" clId="Web-{E6201053-6A7A-4E48-BB8C-ED1721975A8C}" dt="2025-04-22T15:18:00.637" v="582"/>
        <pc:sldMkLst>
          <pc:docMk/>
          <pc:sldMk cId="850764751" sldId="309"/>
        </pc:sldMkLst>
      </pc:sldChg>
      <pc:sldChg chg="mod modShow">
        <pc:chgData name="Noa Scharf" userId="S::nlscharf@uark.edu::bb6bbf3c-8cfd-43b5-9a23-9afceaf6f838" providerId="AD" clId="Web-{E6201053-6A7A-4E48-BB8C-ED1721975A8C}" dt="2025-04-22T15:18:01.809" v="583"/>
        <pc:sldMkLst>
          <pc:docMk/>
          <pc:sldMk cId="3214412481" sldId="310"/>
        </pc:sldMkLst>
      </pc:sldChg>
      <pc:sldChg chg="modSp">
        <pc:chgData name="Noa Scharf" userId="S::nlscharf@uark.edu::bb6bbf3c-8cfd-43b5-9a23-9afceaf6f838" providerId="AD" clId="Web-{E6201053-6A7A-4E48-BB8C-ED1721975A8C}" dt="2025-04-22T15:26:57.514" v="831"/>
        <pc:sldMkLst>
          <pc:docMk/>
          <pc:sldMk cId="924160764" sldId="317"/>
        </pc:sldMkLst>
        <pc:spChg chg="mod">
          <ac:chgData name="Noa Scharf" userId="S::nlscharf@uark.edu::bb6bbf3c-8cfd-43b5-9a23-9afceaf6f838" providerId="AD" clId="Web-{E6201053-6A7A-4E48-BB8C-ED1721975A8C}" dt="2025-04-22T15:26:57.514" v="831"/>
          <ac:spMkLst>
            <pc:docMk/>
            <pc:sldMk cId="924160764" sldId="317"/>
            <ac:spMk id="6" creationId="{E7B36DC5-06A6-02AA-C7EA-211DC954A621}"/>
          </ac:spMkLst>
        </pc:spChg>
        <pc:picChg chg="mod">
          <ac:chgData name="Noa Scharf" userId="S::nlscharf@uark.edu::bb6bbf3c-8cfd-43b5-9a23-9afceaf6f838" providerId="AD" clId="Web-{E6201053-6A7A-4E48-BB8C-ED1721975A8C}" dt="2025-04-22T15:26:28.249" v="826" actId="1076"/>
          <ac:picMkLst>
            <pc:docMk/>
            <pc:sldMk cId="924160764" sldId="317"/>
            <ac:picMk id="5" creationId="{1FE2D077-511F-81FD-35E9-E0DD2C006D70}"/>
          </ac:picMkLst>
        </pc:picChg>
      </pc:sldChg>
      <pc:sldChg chg="addSp delSp modSp del">
        <pc:chgData name="Noa Scharf" userId="S::nlscharf@uark.edu::bb6bbf3c-8cfd-43b5-9a23-9afceaf6f838" providerId="AD" clId="Web-{E6201053-6A7A-4E48-BB8C-ED1721975A8C}" dt="2025-04-22T15:18:15.575" v="584"/>
        <pc:sldMkLst>
          <pc:docMk/>
          <pc:sldMk cId="240858164" sldId="319"/>
        </pc:sldMkLst>
        <pc:spChg chg="add mod">
          <ac:chgData name="Noa Scharf" userId="S::nlscharf@uark.edu::bb6bbf3c-8cfd-43b5-9a23-9afceaf6f838" providerId="AD" clId="Web-{E6201053-6A7A-4E48-BB8C-ED1721975A8C}" dt="2025-04-22T15:08:34.868" v="483" actId="20577"/>
          <ac:spMkLst>
            <pc:docMk/>
            <pc:sldMk cId="240858164" sldId="319"/>
            <ac:spMk id="4" creationId="{ABCB5DFB-C6D3-8FC8-AC6F-905C927DEC6F}"/>
          </ac:spMkLst>
        </pc:spChg>
        <pc:spChg chg="add del mod">
          <ac:chgData name="Noa Scharf" userId="S::nlscharf@uark.edu::bb6bbf3c-8cfd-43b5-9a23-9afceaf6f838" providerId="AD" clId="Web-{E6201053-6A7A-4E48-BB8C-ED1721975A8C}" dt="2025-04-22T15:09:35.542" v="490"/>
          <ac:spMkLst>
            <pc:docMk/>
            <pc:sldMk cId="240858164" sldId="319"/>
            <ac:spMk id="6" creationId="{326EB94E-65DD-A1AD-A5F7-93705C7780CB}"/>
          </ac:spMkLst>
        </pc:spChg>
        <pc:spChg chg="add mod">
          <ac:chgData name="Noa Scharf" userId="S::nlscharf@uark.edu::bb6bbf3c-8cfd-43b5-9a23-9afceaf6f838" providerId="AD" clId="Web-{E6201053-6A7A-4E48-BB8C-ED1721975A8C}" dt="2025-04-22T15:17:02.307" v="579" actId="20577"/>
          <ac:spMkLst>
            <pc:docMk/>
            <pc:sldMk cId="240858164" sldId="319"/>
            <ac:spMk id="8" creationId="{36D6AB7D-3681-AE3F-9E17-DD993CD87821}"/>
          </ac:spMkLst>
        </pc:spChg>
        <pc:picChg chg="mod">
          <ac:chgData name="Noa Scharf" userId="S::nlscharf@uark.edu::bb6bbf3c-8cfd-43b5-9a23-9afceaf6f838" providerId="AD" clId="Web-{E6201053-6A7A-4E48-BB8C-ED1721975A8C}" dt="2025-04-22T15:09:48.558" v="492" actId="1076"/>
          <ac:picMkLst>
            <pc:docMk/>
            <pc:sldMk cId="240858164" sldId="319"/>
            <ac:picMk id="2" creationId="{BFFFB3FF-F66F-D4EF-CA09-B00ECD752E16}"/>
          </ac:picMkLst>
        </pc:picChg>
      </pc:sldChg>
      <pc:sldChg chg="modSp">
        <pc:chgData name="Noa Scharf" userId="S::nlscharf@uark.edu::bb6bbf3c-8cfd-43b5-9a23-9afceaf6f838" providerId="AD" clId="Web-{E6201053-6A7A-4E48-BB8C-ED1721975A8C}" dt="2025-04-22T15:25:56.543" v="819" actId="1076"/>
        <pc:sldMkLst>
          <pc:docMk/>
          <pc:sldMk cId="2193602204" sldId="320"/>
        </pc:sldMkLst>
        <pc:picChg chg="mod">
          <ac:chgData name="Noa Scharf" userId="S::nlscharf@uark.edu::bb6bbf3c-8cfd-43b5-9a23-9afceaf6f838" providerId="AD" clId="Web-{E6201053-6A7A-4E48-BB8C-ED1721975A8C}" dt="2025-04-22T15:25:56.543" v="819" actId="1076"/>
          <ac:picMkLst>
            <pc:docMk/>
            <pc:sldMk cId="2193602204" sldId="320"/>
            <ac:picMk id="6" creationId="{954A17B4-9453-96AD-DC9F-A646317E17AB}"/>
          </ac:picMkLst>
        </pc:picChg>
      </pc:sldChg>
      <pc:sldChg chg="addSp delSp modSp del ord">
        <pc:chgData name="Noa Scharf" userId="S::nlscharf@uark.edu::bb6bbf3c-8cfd-43b5-9a23-9afceaf6f838" providerId="AD" clId="Web-{E6201053-6A7A-4E48-BB8C-ED1721975A8C}" dt="2025-04-22T15:25:06.354" v="817"/>
        <pc:sldMkLst>
          <pc:docMk/>
          <pc:sldMk cId="3232269356" sldId="321"/>
        </pc:sldMkLst>
        <pc:spChg chg="mod">
          <ac:chgData name="Noa Scharf" userId="S::nlscharf@uark.edu::bb6bbf3c-8cfd-43b5-9a23-9afceaf6f838" providerId="AD" clId="Web-{E6201053-6A7A-4E48-BB8C-ED1721975A8C}" dt="2025-04-22T14:54:18.074" v="13" actId="1076"/>
          <ac:spMkLst>
            <pc:docMk/>
            <pc:sldMk cId="3232269356" sldId="321"/>
            <ac:spMk id="4" creationId="{E7A05583-F069-806E-DACD-90B338E7AF47}"/>
          </ac:spMkLst>
        </pc:spChg>
        <pc:spChg chg="add del mod">
          <ac:chgData name="Noa Scharf" userId="S::nlscharf@uark.edu::bb6bbf3c-8cfd-43b5-9a23-9afceaf6f838" providerId="AD" clId="Web-{E6201053-6A7A-4E48-BB8C-ED1721975A8C}" dt="2025-04-22T15:22:23.786" v="714"/>
          <ac:spMkLst>
            <pc:docMk/>
            <pc:sldMk cId="3232269356" sldId="321"/>
            <ac:spMk id="5" creationId="{CFF10BF3-E2AD-7E8F-393F-9026E535C652}"/>
          </ac:spMkLst>
        </pc:spChg>
      </pc:sldChg>
      <pc:sldChg chg="addSp delSp modSp">
        <pc:chgData name="Noa Scharf" userId="S::nlscharf@uark.edu::bb6bbf3c-8cfd-43b5-9a23-9afceaf6f838" providerId="AD" clId="Web-{E6201053-6A7A-4E48-BB8C-ED1721975A8C}" dt="2025-04-22T15:08:38.665" v="485" actId="20577"/>
        <pc:sldMkLst>
          <pc:docMk/>
          <pc:sldMk cId="1284053322" sldId="322"/>
        </pc:sldMkLst>
        <pc:spChg chg="add mod">
          <ac:chgData name="Noa Scharf" userId="S::nlscharf@uark.edu::bb6bbf3c-8cfd-43b5-9a23-9afceaf6f838" providerId="AD" clId="Web-{E6201053-6A7A-4E48-BB8C-ED1721975A8C}" dt="2025-04-22T15:07:23.631" v="437" actId="20577"/>
          <ac:spMkLst>
            <pc:docMk/>
            <pc:sldMk cId="1284053322" sldId="322"/>
            <ac:spMk id="3" creationId="{584726E8-C572-E4B2-43CF-65AE0A3A8B3A}"/>
          </ac:spMkLst>
        </pc:spChg>
        <pc:spChg chg="del mod">
          <ac:chgData name="Noa Scharf" userId="S::nlscharf@uark.edu::bb6bbf3c-8cfd-43b5-9a23-9afceaf6f838" providerId="AD" clId="Web-{E6201053-6A7A-4E48-BB8C-ED1721975A8C}" dt="2025-04-22T15:02:41.122" v="289"/>
          <ac:spMkLst>
            <pc:docMk/>
            <pc:sldMk cId="1284053322" sldId="322"/>
            <ac:spMk id="4" creationId="{6FE38E29-F6F7-549E-6889-BD90C8424732}"/>
          </ac:spMkLst>
        </pc:spChg>
        <pc:spChg chg="mod">
          <ac:chgData name="Noa Scharf" userId="S::nlscharf@uark.edu::bb6bbf3c-8cfd-43b5-9a23-9afceaf6f838" providerId="AD" clId="Web-{E6201053-6A7A-4E48-BB8C-ED1721975A8C}" dt="2025-04-22T15:08:38.665" v="485" actId="20577"/>
          <ac:spMkLst>
            <pc:docMk/>
            <pc:sldMk cId="1284053322" sldId="322"/>
            <ac:spMk id="7" creationId="{6EBFD63B-5959-C77C-79B5-9B9BBC8CFDBC}"/>
          </ac:spMkLst>
        </pc:spChg>
        <pc:picChg chg="mod">
          <ac:chgData name="Noa Scharf" userId="S::nlscharf@uark.edu::bb6bbf3c-8cfd-43b5-9a23-9afceaf6f838" providerId="AD" clId="Web-{E6201053-6A7A-4E48-BB8C-ED1721975A8C}" dt="2025-04-22T15:02:17.543" v="284" actId="1076"/>
          <ac:picMkLst>
            <pc:docMk/>
            <pc:sldMk cId="1284053322" sldId="322"/>
            <ac:picMk id="5" creationId="{FC677011-1697-702D-FD0F-D7AE69716C05}"/>
          </ac:picMkLst>
        </pc:picChg>
      </pc:sldChg>
      <pc:sldChg chg="add del replId">
        <pc:chgData name="Noa Scharf" userId="S::nlscharf@uark.edu::bb6bbf3c-8cfd-43b5-9a23-9afceaf6f838" providerId="AD" clId="Web-{E6201053-6A7A-4E48-BB8C-ED1721975A8C}" dt="2025-04-22T14:53:10.603" v="1"/>
        <pc:sldMkLst>
          <pc:docMk/>
          <pc:sldMk cId="589669612" sldId="323"/>
        </pc:sldMkLst>
      </pc:sldChg>
      <pc:sldChg chg="addSp delSp modSp add replId">
        <pc:chgData name="Noa Scharf" userId="S::nlscharf@uark.edu::bb6bbf3c-8cfd-43b5-9a23-9afceaf6f838" providerId="AD" clId="Web-{E6201053-6A7A-4E48-BB8C-ED1721975A8C}" dt="2025-04-22T15:22:16.661" v="713" actId="20577"/>
        <pc:sldMkLst>
          <pc:docMk/>
          <pc:sldMk cId="3767372000" sldId="323"/>
        </pc:sldMkLst>
        <pc:spChg chg="add del mod">
          <ac:chgData name="Noa Scharf" userId="S::nlscharf@uark.edu::bb6bbf3c-8cfd-43b5-9a23-9afceaf6f838" providerId="AD" clId="Web-{E6201053-6A7A-4E48-BB8C-ED1721975A8C}" dt="2025-04-22T15:19:32.999" v="609"/>
          <ac:spMkLst>
            <pc:docMk/>
            <pc:sldMk cId="3767372000" sldId="323"/>
            <ac:spMk id="3" creationId="{EA3D0A50-3DE0-CDFA-1EC4-DED159CE9A69}"/>
          </ac:spMkLst>
        </pc:spChg>
        <pc:spChg chg="add del mod">
          <ac:chgData name="Noa Scharf" userId="S::nlscharf@uark.edu::bb6bbf3c-8cfd-43b5-9a23-9afceaf6f838" providerId="AD" clId="Web-{E6201053-6A7A-4E48-BB8C-ED1721975A8C}" dt="2025-04-22T15:19:35.906" v="611"/>
          <ac:spMkLst>
            <pc:docMk/>
            <pc:sldMk cId="3767372000" sldId="323"/>
            <ac:spMk id="5" creationId="{F50B8154-6C95-E297-BA16-5B927E24DDF3}"/>
          </ac:spMkLst>
        </pc:spChg>
        <pc:spChg chg="add del mod">
          <ac:chgData name="Noa Scharf" userId="S::nlscharf@uark.edu::bb6bbf3c-8cfd-43b5-9a23-9afceaf6f838" providerId="AD" clId="Web-{E6201053-6A7A-4E48-BB8C-ED1721975A8C}" dt="2025-04-22T15:19:26.563" v="608"/>
          <ac:spMkLst>
            <pc:docMk/>
            <pc:sldMk cId="3767372000" sldId="323"/>
            <ac:spMk id="7" creationId="{1096168E-4986-F6F3-AB34-300B0C357396}"/>
          </ac:spMkLst>
        </pc:spChg>
        <pc:spChg chg="add del mod">
          <ac:chgData name="Noa Scharf" userId="S::nlscharf@uark.edu::bb6bbf3c-8cfd-43b5-9a23-9afceaf6f838" providerId="AD" clId="Web-{E6201053-6A7A-4E48-BB8C-ED1721975A8C}" dt="2025-04-22T15:19:24.515" v="607"/>
          <ac:spMkLst>
            <pc:docMk/>
            <pc:sldMk cId="3767372000" sldId="323"/>
            <ac:spMk id="9" creationId="{BE858E17-C0E0-A69A-E031-F24BBB29FE84}"/>
          </ac:spMkLst>
        </pc:spChg>
        <pc:spChg chg="add del mod">
          <ac:chgData name="Noa Scharf" userId="S::nlscharf@uark.edu::bb6bbf3c-8cfd-43b5-9a23-9afceaf6f838" providerId="AD" clId="Web-{E6201053-6A7A-4E48-BB8C-ED1721975A8C}" dt="2025-04-22T15:19:33.327" v="610"/>
          <ac:spMkLst>
            <pc:docMk/>
            <pc:sldMk cId="3767372000" sldId="323"/>
            <ac:spMk id="11" creationId="{08FCF624-62AA-6F8E-C350-06B64AB84056}"/>
          </ac:spMkLst>
        </pc:spChg>
        <pc:spChg chg="add del mod">
          <ac:chgData name="Noa Scharf" userId="S::nlscharf@uark.edu::bb6bbf3c-8cfd-43b5-9a23-9afceaf6f838" providerId="AD" clId="Web-{E6201053-6A7A-4E48-BB8C-ED1721975A8C}" dt="2025-04-22T15:19:37.828" v="612"/>
          <ac:spMkLst>
            <pc:docMk/>
            <pc:sldMk cId="3767372000" sldId="323"/>
            <ac:spMk id="13" creationId="{63A07883-D1F5-E7D4-297C-05819A6566D0}"/>
          </ac:spMkLst>
        </pc:spChg>
        <pc:spChg chg="mod">
          <ac:chgData name="Noa Scharf" userId="S::nlscharf@uark.edu::bb6bbf3c-8cfd-43b5-9a23-9afceaf6f838" providerId="AD" clId="Web-{E6201053-6A7A-4E48-BB8C-ED1721975A8C}" dt="2025-04-22T15:22:16.661" v="713" actId="20577"/>
          <ac:spMkLst>
            <pc:docMk/>
            <pc:sldMk cId="3767372000" sldId="323"/>
            <ac:spMk id="2604" creationId="{D6225B1D-55E6-8523-B77D-2905531C4FF1}"/>
          </ac:spMkLst>
        </pc:spChg>
        <pc:spChg chg="del">
          <ac:chgData name="Noa Scharf" userId="S::nlscharf@uark.edu::bb6bbf3c-8cfd-43b5-9a23-9afceaf6f838" providerId="AD" clId="Web-{E6201053-6A7A-4E48-BB8C-ED1721975A8C}" dt="2025-04-22T15:19:15.108" v="603"/>
          <ac:spMkLst>
            <pc:docMk/>
            <pc:sldMk cId="3767372000" sldId="323"/>
            <ac:spMk id="2605" creationId="{46F0635A-2B27-2BC8-7BF4-2124DF4CF21F}"/>
          </ac:spMkLst>
        </pc:spChg>
        <pc:spChg chg="mod">
          <ac:chgData name="Noa Scharf" userId="S::nlscharf@uark.edu::bb6bbf3c-8cfd-43b5-9a23-9afceaf6f838" providerId="AD" clId="Web-{E6201053-6A7A-4E48-BB8C-ED1721975A8C}" dt="2025-04-22T15:20:30.501" v="672" actId="20577"/>
          <ac:spMkLst>
            <pc:docMk/>
            <pc:sldMk cId="3767372000" sldId="323"/>
            <ac:spMk id="2606" creationId="{B9E0C662-FA21-2EF7-0718-4E91D4D203D8}"/>
          </ac:spMkLst>
        </pc:spChg>
        <pc:spChg chg="mod">
          <ac:chgData name="Noa Scharf" userId="S::nlscharf@uark.edu::bb6bbf3c-8cfd-43b5-9a23-9afceaf6f838" providerId="AD" clId="Web-{E6201053-6A7A-4E48-BB8C-ED1721975A8C}" dt="2025-04-22T15:21:55.520" v="710" actId="20577"/>
          <ac:spMkLst>
            <pc:docMk/>
            <pc:sldMk cId="3767372000" sldId="323"/>
            <ac:spMk id="2607" creationId="{E6632C9B-D1BF-AAA5-EA6C-4F27F0CCECFC}"/>
          </ac:spMkLst>
        </pc:spChg>
        <pc:spChg chg="del">
          <ac:chgData name="Noa Scharf" userId="S::nlscharf@uark.edu::bb6bbf3c-8cfd-43b5-9a23-9afceaf6f838" providerId="AD" clId="Web-{E6201053-6A7A-4E48-BB8C-ED1721975A8C}" dt="2025-04-22T15:19:14.733" v="602"/>
          <ac:spMkLst>
            <pc:docMk/>
            <pc:sldMk cId="3767372000" sldId="323"/>
            <ac:spMk id="2608" creationId="{27E7EC94-F9A5-437F-FE44-28004F13A01E}"/>
          </ac:spMkLst>
        </pc:spChg>
        <pc:spChg chg="del">
          <ac:chgData name="Noa Scharf" userId="S::nlscharf@uark.edu::bb6bbf3c-8cfd-43b5-9a23-9afceaf6f838" providerId="AD" clId="Web-{E6201053-6A7A-4E48-BB8C-ED1721975A8C}" dt="2025-04-22T15:19:14.374" v="601"/>
          <ac:spMkLst>
            <pc:docMk/>
            <pc:sldMk cId="3767372000" sldId="323"/>
            <ac:spMk id="2610" creationId="{0816C133-FCF8-D3E6-11B3-8F6312B8D8BB}"/>
          </ac:spMkLst>
        </pc:spChg>
        <pc:spChg chg="mod">
          <ac:chgData name="Noa Scharf" userId="S::nlscharf@uark.edu::bb6bbf3c-8cfd-43b5-9a23-9afceaf6f838" providerId="AD" clId="Web-{E6201053-6A7A-4E48-BB8C-ED1721975A8C}" dt="2025-04-22T15:19:44.343" v="613" actId="1076"/>
          <ac:spMkLst>
            <pc:docMk/>
            <pc:sldMk cId="3767372000" sldId="323"/>
            <ac:spMk id="2611" creationId="{C26D8646-3B2C-8EB3-B90E-2E46F56E817D}"/>
          </ac:spMkLst>
        </pc:spChg>
        <pc:spChg chg="del">
          <ac:chgData name="Noa Scharf" userId="S::nlscharf@uark.edu::bb6bbf3c-8cfd-43b5-9a23-9afceaf6f838" providerId="AD" clId="Web-{E6201053-6A7A-4E48-BB8C-ED1721975A8C}" dt="2025-04-22T15:19:13.452" v="600"/>
          <ac:spMkLst>
            <pc:docMk/>
            <pc:sldMk cId="3767372000" sldId="323"/>
            <ac:spMk id="2612" creationId="{920B3F8B-1442-60E9-9307-B9EC42771EE6}"/>
          </ac:spMkLst>
        </pc:spChg>
        <pc:spChg chg="mod">
          <ac:chgData name="Noa Scharf" userId="S::nlscharf@uark.edu::bb6bbf3c-8cfd-43b5-9a23-9afceaf6f838" providerId="AD" clId="Web-{E6201053-6A7A-4E48-BB8C-ED1721975A8C}" dt="2025-04-22T15:20:02.531" v="623" actId="20577"/>
          <ac:spMkLst>
            <pc:docMk/>
            <pc:sldMk cId="3767372000" sldId="323"/>
            <ac:spMk id="2613" creationId="{5D3F3850-B7A8-B56A-2935-D3F9BFC36045}"/>
          </ac:spMkLst>
        </pc:spChg>
        <pc:spChg chg="mod">
          <ac:chgData name="Noa Scharf" userId="S::nlscharf@uark.edu::bb6bbf3c-8cfd-43b5-9a23-9afceaf6f838" providerId="AD" clId="Web-{E6201053-6A7A-4E48-BB8C-ED1721975A8C}" dt="2025-04-22T15:20:49.939" v="679" actId="20577"/>
          <ac:spMkLst>
            <pc:docMk/>
            <pc:sldMk cId="3767372000" sldId="323"/>
            <ac:spMk id="2614" creationId="{E5984237-85A7-681E-3CFA-2FB8CD185A5A}"/>
          </ac:spMkLst>
        </pc:spChg>
        <pc:spChg chg="del">
          <ac:chgData name="Noa Scharf" userId="S::nlscharf@uark.edu::bb6bbf3c-8cfd-43b5-9a23-9afceaf6f838" providerId="AD" clId="Web-{E6201053-6A7A-4E48-BB8C-ED1721975A8C}" dt="2025-04-22T15:19:12.608" v="599"/>
          <ac:spMkLst>
            <pc:docMk/>
            <pc:sldMk cId="3767372000" sldId="323"/>
            <ac:spMk id="2615" creationId="{6EFE36A1-5C38-F037-E29E-248D8C610E53}"/>
          </ac:spMkLst>
        </pc:spChg>
        <pc:spChg chg="del">
          <ac:chgData name="Noa Scharf" userId="S::nlscharf@uark.edu::bb6bbf3c-8cfd-43b5-9a23-9afceaf6f838" providerId="AD" clId="Web-{E6201053-6A7A-4E48-BB8C-ED1721975A8C}" dt="2025-04-22T15:19:12.311" v="598"/>
          <ac:spMkLst>
            <pc:docMk/>
            <pc:sldMk cId="3767372000" sldId="323"/>
            <ac:spMk id="2616" creationId="{AA22308F-7AC8-630C-570F-CF311B8C6C94}"/>
          </ac:spMkLst>
        </pc:spChg>
      </pc:sldChg>
      <pc:sldChg chg="modSp add ord replId">
        <pc:chgData name="Noa Scharf" userId="S::nlscharf@uark.edu::bb6bbf3c-8cfd-43b5-9a23-9afceaf6f838" providerId="AD" clId="Web-{E6201053-6A7A-4E48-BB8C-ED1721975A8C}" dt="2025-04-22T15:25:03.291" v="816" actId="20577"/>
        <pc:sldMkLst>
          <pc:docMk/>
          <pc:sldMk cId="1015888413" sldId="324"/>
        </pc:sldMkLst>
        <pc:spChg chg="mod">
          <ac:chgData name="Noa Scharf" userId="S::nlscharf@uark.edu::bb6bbf3c-8cfd-43b5-9a23-9afceaf6f838" providerId="AD" clId="Web-{E6201053-6A7A-4E48-BB8C-ED1721975A8C}" dt="2025-04-22T15:22:42.849" v="719" actId="20577"/>
          <ac:spMkLst>
            <pc:docMk/>
            <pc:sldMk cId="1015888413" sldId="324"/>
            <ac:spMk id="2604" creationId="{C2B4BCAC-982D-1D90-7349-58F37368E62C}"/>
          </ac:spMkLst>
        </pc:spChg>
        <pc:spChg chg="mod">
          <ac:chgData name="Noa Scharf" userId="S::nlscharf@uark.edu::bb6bbf3c-8cfd-43b5-9a23-9afceaf6f838" providerId="AD" clId="Web-{E6201053-6A7A-4E48-BB8C-ED1721975A8C}" dt="2025-04-22T15:24:46.619" v="804" actId="20577"/>
          <ac:spMkLst>
            <pc:docMk/>
            <pc:sldMk cId="1015888413" sldId="324"/>
            <ac:spMk id="2605" creationId="{4F9A1B2D-6678-EFF8-3FFD-34F3A63C5A6D}"/>
          </ac:spMkLst>
        </pc:spChg>
        <pc:spChg chg="mod">
          <ac:chgData name="Noa Scharf" userId="S::nlscharf@uark.edu::bb6bbf3c-8cfd-43b5-9a23-9afceaf6f838" providerId="AD" clId="Web-{E6201053-6A7A-4E48-BB8C-ED1721975A8C}" dt="2025-04-22T15:23:42.101" v="762" actId="20577"/>
          <ac:spMkLst>
            <pc:docMk/>
            <pc:sldMk cId="1015888413" sldId="324"/>
            <ac:spMk id="2606" creationId="{5F5ADF07-5ED7-2012-40BC-7F5C38F1A7EB}"/>
          </ac:spMkLst>
        </pc:spChg>
        <pc:spChg chg="mod">
          <ac:chgData name="Noa Scharf" userId="S::nlscharf@uark.edu::bb6bbf3c-8cfd-43b5-9a23-9afceaf6f838" providerId="AD" clId="Web-{E6201053-6A7A-4E48-BB8C-ED1721975A8C}" dt="2025-04-22T15:24:18.790" v="782" actId="20577"/>
          <ac:spMkLst>
            <pc:docMk/>
            <pc:sldMk cId="1015888413" sldId="324"/>
            <ac:spMk id="2607" creationId="{E65E4ACC-9881-FD11-E7B2-9C3C27CF8C8B}"/>
          </ac:spMkLst>
        </pc:spChg>
        <pc:spChg chg="mod">
          <ac:chgData name="Noa Scharf" userId="S::nlscharf@uark.edu::bb6bbf3c-8cfd-43b5-9a23-9afceaf6f838" providerId="AD" clId="Web-{E6201053-6A7A-4E48-BB8C-ED1721975A8C}" dt="2025-04-22T15:25:03.291" v="816" actId="20577"/>
          <ac:spMkLst>
            <pc:docMk/>
            <pc:sldMk cId="1015888413" sldId="324"/>
            <ac:spMk id="2608" creationId="{A81355E9-B78A-3DC0-DD4C-4865A1381D79}"/>
          </ac:spMkLst>
        </pc:spChg>
        <pc:spChg chg="mod">
          <ac:chgData name="Noa Scharf" userId="S::nlscharf@uark.edu::bb6bbf3c-8cfd-43b5-9a23-9afceaf6f838" providerId="AD" clId="Web-{E6201053-6A7A-4E48-BB8C-ED1721975A8C}" dt="2025-04-22T15:22:55.865" v="728" actId="20577"/>
          <ac:spMkLst>
            <pc:docMk/>
            <pc:sldMk cId="1015888413" sldId="324"/>
            <ac:spMk id="2613" creationId="{18A3F34D-E9A4-8C16-69D5-F38555CC4A15}"/>
          </ac:spMkLst>
        </pc:spChg>
        <pc:spChg chg="mod">
          <ac:chgData name="Noa Scharf" userId="S::nlscharf@uark.edu::bb6bbf3c-8cfd-43b5-9a23-9afceaf6f838" providerId="AD" clId="Web-{E6201053-6A7A-4E48-BB8C-ED1721975A8C}" dt="2025-04-22T15:23:09.428" v="743" actId="20577"/>
          <ac:spMkLst>
            <pc:docMk/>
            <pc:sldMk cId="1015888413" sldId="324"/>
            <ac:spMk id="2614" creationId="{F431E864-6E2D-AEFC-DBD6-112CAAD3A884}"/>
          </ac:spMkLst>
        </pc:spChg>
        <pc:spChg chg="mod">
          <ac:chgData name="Noa Scharf" userId="S::nlscharf@uark.edu::bb6bbf3c-8cfd-43b5-9a23-9afceaf6f838" providerId="AD" clId="Web-{E6201053-6A7A-4E48-BB8C-ED1721975A8C}" dt="2025-04-22T15:23:26.929" v="747" actId="20577"/>
          <ac:spMkLst>
            <pc:docMk/>
            <pc:sldMk cId="1015888413" sldId="324"/>
            <ac:spMk id="2615" creationId="{BE8506EA-0AB2-4A7B-0A33-8D2E2627F986}"/>
          </ac:spMkLst>
        </pc:spChg>
        <pc:spChg chg="mod">
          <ac:chgData name="Noa Scharf" userId="S::nlscharf@uark.edu::bb6bbf3c-8cfd-43b5-9a23-9afceaf6f838" providerId="AD" clId="Web-{E6201053-6A7A-4E48-BB8C-ED1721975A8C}" dt="2025-04-22T15:23:33.585" v="759" actId="20577"/>
          <ac:spMkLst>
            <pc:docMk/>
            <pc:sldMk cId="1015888413" sldId="324"/>
            <ac:spMk id="2616" creationId="{C40C7DB0-CBF8-CF65-A173-B70C139D9451}"/>
          </ac:spMkLst>
        </pc:spChg>
      </pc:sldChg>
    </pc:docChg>
  </pc:docChgLst>
  <pc:docChgLst>
    <pc:chgData name="Noa Scharf" userId="S::nlscharf@uark.edu::bb6bbf3c-8cfd-43b5-9a23-9afceaf6f838" providerId="AD" clId="Web-{0C01D231-575E-4D6F-8226-3F94E0E4BEDC}"/>
    <pc:docChg chg="modSld">
      <pc:chgData name="Noa Scharf" userId="S::nlscharf@uark.edu::bb6bbf3c-8cfd-43b5-9a23-9afceaf6f838" providerId="AD" clId="Web-{0C01D231-575E-4D6F-8226-3F94E0E4BEDC}" dt="2025-04-16T18:42:49.502" v="59" actId="20577"/>
      <pc:docMkLst>
        <pc:docMk/>
      </pc:docMkLst>
      <pc:sldChg chg="modSp">
        <pc:chgData name="Noa Scharf" userId="S::nlscharf@uark.edu::bb6bbf3c-8cfd-43b5-9a23-9afceaf6f838" providerId="AD" clId="Web-{0C01D231-575E-4D6F-8226-3F94E0E4BEDC}" dt="2025-04-16T18:38:23.414" v="2" actId="20577"/>
        <pc:sldMkLst>
          <pc:docMk/>
          <pc:sldMk cId="0" sldId="256"/>
        </pc:sldMkLst>
        <pc:spChg chg="mod">
          <ac:chgData name="Noa Scharf" userId="S::nlscharf@uark.edu::bb6bbf3c-8cfd-43b5-9a23-9afceaf6f838" providerId="AD" clId="Web-{0C01D231-575E-4D6F-8226-3F94E0E4BEDC}" dt="2025-04-16T18:38:23.414" v="2" actId="20577"/>
          <ac:spMkLst>
            <pc:docMk/>
            <pc:sldMk cId="0" sldId="256"/>
            <ac:spMk id="2590" creationId="{00000000-0000-0000-0000-000000000000}"/>
          </ac:spMkLst>
        </pc:spChg>
      </pc:sldChg>
      <pc:sldChg chg="modSp">
        <pc:chgData name="Noa Scharf" userId="S::nlscharf@uark.edu::bb6bbf3c-8cfd-43b5-9a23-9afceaf6f838" providerId="AD" clId="Web-{0C01D231-575E-4D6F-8226-3F94E0E4BEDC}" dt="2025-04-16T18:41:26.733" v="52" actId="20577"/>
        <pc:sldMkLst>
          <pc:docMk/>
          <pc:sldMk cId="0" sldId="258"/>
        </pc:sldMkLst>
        <pc:spChg chg="mod">
          <ac:chgData name="Noa Scharf" userId="S::nlscharf@uark.edu::bb6bbf3c-8cfd-43b5-9a23-9afceaf6f838" providerId="AD" clId="Web-{0C01D231-575E-4D6F-8226-3F94E0E4BEDC}" dt="2025-04-16T18:41:12.686" v="48" actId="20577"/>
          <ac:spMkLst>
            <pc:docMk/>
            <pc:sldMk cId="0" sldId="258"/>
            <ac:spMk id="2604" creationId="{00000000-0000-0000-0000-000000000000}"/>
          </ac:spMkLst>
        </pc:spChg>
        <pc:spChg chg="mod">
          <ac:chgData name="Noa Scharf" userId="S::nlscharf@uark.edu::bb6bbf3c-8cfd-43b5-9a23-9afceaf6f838" providerId="AD" clId="Web-{0C01D231-575E-4D6F-8226-3F94E0E4BEDC}" dt="2025-04-16T18:41:15.249" v="49" actId="20577"/>
          <ac:spMkLst>
            <pc:docMk/>
            <pc:sldMk cId="0" sldId="258"/>
            <ac:spMk id="2613" creationId="{00000000-0000-0000-0000-000000000000}"/>
          </ac:spMkLst>
        </pc:spChg>
        <pc:spChg chg="mod">
          <ac:chgData name="Noa Scharf" userId="S::nlscharf@uark.edu::bb6bbf3c-8cfd-43b5-9a23-9afceaf6f838" providerId="AD" clId="Web-{0C01D231-575E-4D6F-8226-3F94E0E4BEDC}" dt="2025-04-16T18:41:26.733" v="52" actId="20577"/>
          <ac:spMkLst>
            <pc:docMk/>
            <pc:sldMk cId="0" sldId="258"/>
            <ac:spMk id="2614" creationId="{00000000-0000-0000-0000-000000000000}"/>
          </ac:spMkLst>
        </pc:spChg>
        <pc:spChg chg="mod">
          <ac:chgData name="Noa Scharf" userId="S::nlscharf@uark.edu::bb6bbf3c-8cfd-43b5-9a23-9afceaf6f838" providerId="AD" clId="Web-{0C01D231-575E-4D6F-8226-3F94E0E4BEDC}" dt="2025-04-16T18:41:18.342" v="50" actId="20577"/>
          <ac:spMkLst>
            <pc:docMk/>
            <pc:sldMk cId="0" sldId="258"/>
            <ac:spMk id="2615" creationId="{00000000-0000-0000-0000-000000000000}"/>
          </ac:spMkLst>
        </pc:spChg>
        <pc:spChg chg="mod">
          <ac:chgData name="Noa Scharf" userId="S::nlscharf@uark.edu::bb6bbf3c-8cfd-43b5-9a23-9afceaf6f838" providerId="AD" clId="Web-{0C01D231-575E-4D6F-8226-3F94E0E4BEDC}" dt="2025-04-16T18:41:21.014" v="51" actId="20577"/>
          <ac:spMkLst>
            <pc:docMk/>
            <pc:sldMk cId="0" sldId="258"/>
            <ac:spMk id="2616" creationId="{00000000-0000-0000-0000-000000000000}"/>
          </ac:spMkLst>
        </pc:spChg>
      </pc:sldChg>
      <pc:sldChg chg="modSp">
        <pc:chgData name="Noa Scharf" userId="S::nlscharf@uark.edu::bb6bbf3c-8cfd-43b5-9a23-9afceaf6f838" providerId="AD" clId="Web-{0C01D231-575E-4D6F-8226-3F94E0E4BEDC}" dt="2025-04-16T18:39:49.401" v="31" actId="20577"/>
        <pc:sldMkLst>
          <pc:docMk/>
          <pc:sldMk cId="0" sldId="265"/>
        </pc:sldMkLst>
        <pc:spChg chg="mod">
          <ac:chgData name="Noa Scharf" userId="S::nlscharf@uark.edu::bb6bbf3c-8cfd-43b5-9a23-9afceaf6f838" providerId="AD" clId="Web-{0C01D231-575E-4D6F-8226-3F94E0E4BEDC}" dt="2025-04-16T18:39:49.401" v="31" actId="20577"/>
          <ac:spMkLst>
            <pc:docMk/>
            <pc:sldMk cId="0" sldId="265"/>
            <ac:spMk id="2874" creationId="{00000000-0000-0000-0000-000000000000}"/>
          </ac:spMkLst>
        </pc:spChg>
      </pc:sldChg>
      <pc:sldChg chg="modSp">
        <pc:chgData name="Noa Scharf" userId="S::nlscharf@uark.edu::bb6bbf3c-8cfd-43b5-9a23-9afceaf6f838" providerId="AD" clId="Web-{0C01D231-575E-4D6F-8226-3F94E0E4BEDC}" dt="2025-04-16T18:39:42.885" v="30" actId="20577"/>
        <pc:sldMkLst>
          <pc:docMk/>
          <pc:sldMk cId="0" sldId="268"/>
        </pc:sldMkLst>
        <pc:spChg chg="mod">
          <ac:chgData name="Noa Scharf" userId="S::nlscharf@uark.edu::bb6bbf3c-8cfd-43b5-9a23-9afceaf6f838" providerId="AD" clId="Web-{0C01D231-575E-4D6F-8226-3F94E0E4BEDC}" dt="2025-04-16T18:39:42.885" v="30" actId="20577"/>
          <ac:spMkLst>
            <pc:docMk/>
            <pc:sldMk cId="0" sldId="268"/>
            <ac:spMk id="3259" creationId="{00000000-0000-0000-0000-000000000000}"/>
          </ac:spMkLst>
        </pc:spChg>
      </pc:sldChg>
      <pc:sldChg chg="modSp">
        <pc:chgData name="Noa Scharf" userId="S::nlscharf@uark.edu::bb6bbf3c-8cfd-43b5-9a23-9afceaf6f838" providerId="AD" clId="Web-{0C01D231-575E-4D6F-8226-3F94E0E4BEDC}" dt="2025-04-16T18:38:43.321" v="14" actId="1076"/>
        <pc:sldMkLst>
          <pc:docMk/>
          <pc:sldMk cId="1389180329" sldId="296"/>
        </pc:sldMkLst>
        <pc:spChg chg="mod">
          <ac:chgData name="Noa Scharf" userId="S::nlscharf@uark.edu::bb6bbf3c-8cfd-43b5-9a23-9afceaf6f838" providerId="AD" clId="Web-{0C01D231-575E-4D6F-8226-3F94E0E4BEDC}" dt="2025-04-16T18:38:29.367" v="3" actId="20577"/>
          <ac:spMkLst>
            <pc:docMk/>
            <pc:sldMk cId="1389180329" sldId="296"/>
            <ac:spMk id="2" creationId="{4ACF1FED-D742-FA46-8CA4-26F6942C247C}"/>
          </ac:spMkLst>
        </pc:spChg>
        <pc:spChg chg="mod">
          <ac:chgData name="Noa Scharf" userId="S::nlscharf@uark.edu::bb6bbf3c-8cfd-43b5-9a23-9afceaf6f838" providerId="AD" clId="Web-{0C01D231-575E-4D6F-8226-3F94E0E4BEDC}" dt="2025-04-16T18:38:43.321" v="14" actId="1076"/>
          <ac:spMkLst>
            <pc:docMk/>
            <pc:sldMk cId="1389180329" sldId="296"/>
            <ac:spMk id="8" creationId="{67CF86C1-6838-D98D-A990-5408D5E2BDB5}"/>
          </ac:spMkLst>
        </pc:spChg>
        <pc:spChg chg="mod">
          <ac:chgData name="Noa Scharf" userId="S::nlscharf@uark.edu::bb6bbf3c-8cfd-43b5-9a23-9afceaf6f838" providerId="AD" clId="Web-{0C01D231-575E-4D6F-8226-3F94E0E4BEDC}" dt="2025-04-16T18:38:36.320" v="10" actId="20577"/>
          <ac:spMkLst>
            <pc:docMk/>
            <pc:sldMk cId="1389180329" sldId="296"/>
            <ac:spMk id="9" creationId="{41D5F65E-32F0-2832-DF0B-3367DE1A331B}"/>
          </ac:spMkLst>
        </pc:spChg>
        <pc:spChg chg="mod">
          <ac:chgData name="Noa Scharf" userId="S::nlscharf@uark.edu::bb6bbf3c-8cfd-43b5-9a23-9afceaf6f838" providerId="AD" clId="Web-{0C01D231-575E-4D6F-8226-3F94E0E4BEDC}" dt="2025-04-16T18:38:39.524" v="13" actId="20577"/>
          <ac:spMkLst>
            <pc:docMk/>
            <pc:sldMk cId="1389180329" sldId="296"/>
            <ac:spMk id="10" creationId="{661A5BC3-7019-FD6C-6958-7B08DB93FBC5}"/>
          </ac:spMkLst>
        </pc:spChg>
      </pc:sldChg>
      <pc:sldChg chg="modSp">
        <pc:chgData name="Noa Scharf" userId="S::nlscharf@uark.edu::bb6bbf3c-8cfd-43b5-9a23-9afceaf6f838" providerId="AD" clId="Web-{0C01D231-575E-4D6F-8226-3F94E0E4BEDC}" dt="2025-04-16T18:38:52.587" v="16" actId="20577"/>
        <pc:sldMkLst>
          <pc:docMk/>
          <pc:sldMk cId="458788063" sldId="297"/>
        </pc:sldMkLst>
        <pc:spChg chg="mod">
          <ac:chgData name="Noa Scharf" userId="S::nlscharf@uark.edu::bb6bbf3c-8cfd-43b5-9a23-9afceaf6f838" providerId="AD" clId="Web-{0C01D231-575E-4D6F-8226-3F94E0E4BEDC}" dt="2025-04-16T18:38:52.587" v="16" actId="20577"/>
          <ac:spMkLst>
            <pc:docMk/>
            <pc:sldMk cId="458788063" sldId="297"/>
            <ac:spMk id="2" creationId="{27D65F32-F5A7-6C9A-841D-0672564ED8E2}"/>
          </ac:spMkLst>
        </pc:spChg>
      </pc:sldChg>
      <pc:sldChg chg="modSp">
        <pc:chgData name="Noa Scharf" userId="S::nlscharf@uark.edu::bb6bbf3c-8cfd-43b5-9a23-9afceaf6f838" providerId="AD" clId="Web-{0C01D231-575E-4D6F-8226-3F94E0E4BEDC}" dt="2025-04-16T18:38:58.149" v="17" actId="20577"/>
        <pc:sldMkLst>
          <pc:docMk/>
          <pc:sldMk cId="987619956" sldId="298"/>
        </pc:sldMkLst>
        <pc:spChg chg="mod">
          <ac:chgData name="Noa Scharf" userId="S::nlscharf@uark.edu::bb6bbf3c-8cfd-43b5-9a23-9afceaf6f838" providerId="AD" clId="Web-{0C01D231-575E-4D6F-8226-3F94E0E4BEDC}" dt="2025-04-16T18:38:58.149" v="17" actId="20577"/>
          <ac:spMkLst>
            <pc:docMk/>
            <pc:sldMk cId="987619956" sldId="298"/>
            <ac:spMk id="2" creationId="{974B8EF8-F74D-5E33-CC8E-F5BA2126E0D3}"/>
          </ac:spMkLst>
        </pc:spChg>
      </pc:sldChg>
      <pc:sldChg chg="modSp">
        <pc:chgData name="Noa Scharf" userId="S::nlscharf@uark.edu::bb6bbf3c-8cfd-43b5-9a23-9afceaf6f838" providerId="AD" clId="Web-{0C01D231-575E-4D6F-8226-3F94E0E4BEDC}" dt="2025-04-16T18:39:16.728" v="21" actId="20577"/>
        <pc:sldMkLst>
          <pc:docMk/>
          <pc:sldMk cId="1167261523" sldId="299"/>
        </pc:sldMkLst>
        <pc:spChg chg="mod">
          <ac:chgData name="Noa Scharf" userId="S::nlscharf@uark.edu::bb6bbf3c-8cfd-43b5-9a23-9afceaf6f838" providerId="AD" clId="Web-{0C01D231-575E-4D6F-8226-3F94E0E4BEDC}" dt="2025-04-16T18:39:05.665" v="18" actId="20577"/>
          <ac:spMkLst>
            <pc:docMk/>
            <pc:sldMk cId="1167261523" sldId="299"/>
            <ac:spMk id="2" creationId="{8ED83D9D-5C05-362F-6657-F62E88E418F4}"/>
          </ac:spMkLst>
        </pc:spChg>
        <pc:spChg chg="mod">
          <ac:chgData name="Noa Scharf" userId="S::nlscharf@uark.edu::bb6bbf3c-8cfd-43b5-9a23-9afceaf6f838" providerId="AD" clId="Web-{0C01D231-575E-4D6F-8226-3F94E0E4BEDC}" dt="2025-04-16T18:39:08.431" v="19" actId="20577"/>
          <ac:spMkLst>
            <pc:docMk/>
            <pc:sldMk cId="1167261523" sldId="299"/>
            <ac:spMk id="6" creationId="{0E26CD04-FBCB-86D3-85D9-5A840BC290F7}"/>
          </ac:spMkLst>
        </pc:spChg>
        <pc:spChg chg="mod">
          <ac:chgData name="Noa Scharf" userId="S::nlscharf@uark.edu::bb6bbf3c-8cfd-43b5-9a23-9afceaf6f838" providerId="AD" clId="Web-{0C01D231-575E-4D6F-8226-3F94E0E4BEDC}" dt="2025-04-16T18:39:11.259" v="20" actId="20577"/>
          <ac:spMkLst>
            <pc:docMk/>
            <pc:sldMk cId="1167261523" sldId="299"/>
            <ac:spMk id="7" creationId="{ACAB145D-10C9-A69F-7D1D-51C786848B96}"/>
          </ac:spMkLst>
        </pc:spChg>
        <pc:spChg chg="mod">
          <ac:chgData name="Noa Scharf" userId="S::nlscharf@uark.edu::bb6bbf3c-8cfd-43b5-9a23-9afceaf6f838" providerId="AD" clId="Web-{0C01D231-575E-4D6F-8226-3F94E0E4BEDC}" dt="2025-04-16T18:39:16.728" v="21" actId="20577"/>
          <ac:spMkLst>
            <pc:docMk/>
            <pc:sldMk cId="1167261523" sldId="299"/>
            <ac:spMk id="8" creationId="{4B3AB543-2C8A-2AA4-DB70-22824C60A437}"/>
          </ac:spMkLst>
        </pc:spChg>
      </pc:sldChg>
      <pc:sldChg chg="modSp">
        <pc:chgData name="Noa Scharf" userId="S::nlscharf@uark.edu::bb6bbf3c-8cfd-43b5-9a23-9afceaf6f838" providerId="AD" clId="Web-{0C01D231-575E-4D6F-8226-3F94E0E4BEDC}" dt="2025-04-16T18:39:19.369" v="23" actId="20577"/>
        <pc:sldMkLst>
          <pc:docMk/>
          <pc:sldMk cId="943064243" sldId="300"/>
        </pc:sldMkLst>
        <pc:spChg chg="mod">
          <ac:chgData name="Noa Scharf" userId="S::nlscharf@uark.edu::bb6bbf3c-8cfd-43b5-9a23-9afceaf6f838" providerId="AD" clId="Web-{0C01D231-575E-4D6F-8226-3F94E0E4BEDC}" dt="2025-04-16T18:39:19.369" v="23" actId="20577"/>
          <ac:spMkLst>
            <pc:docMk/>
            <pc:sldMk cId="943064243" sldId="300"/>
            <ac:spMk id="3" creationId="{F7B5B858-D262-53DF-EEBC-E800BA9A5056}"/>
          </ac:spMkLst>
        </pc:spChg>
      </pc:sldChg>
      <pc:sldChg chg="modSp">
        <pc:chgData name="Noa Scharf" userId="S::nlscharf@uark.edu::bb6bbf3c-8cfd-43b5-9a23-9afceaf6f838" providerId="AD" clId="Web-{0C01D231-575E-4D6F-8226-3F94E0E4BEDC}" dt="2025-04-16T18:42:49.502" v="59" actId="20577"/>
        <pc:sldMkLst>
          <pc:docMk/>
          <pc:sldMk cId="288197677" sldId="301"/>
        </pc:sldMkLst>
        <pc:spChg chg="mod">
          <ac:chgData name="Noa Scharf" userId="S::nlscharf@uark.edu::bb6bbf3c-8cfd-43b5-9a23-9afceaf6f838" providerId="AD" clId="Web-{0C01D231-575E-4D6F-8226-3F94E0E4BEDC}" dt="2025-04-16T18:39:26.400" v="25" actId="20577"/>
          <ac:spMkLst>
            <pc:docMk/>
            <pc:sldMk cId="288197677" sldId="301"/>
            <ac:spMk id="2" creationId="{6217D58F-6AE7-201C-209A-B249AB87C9E7}"/>
          </ac:spMkLst>
        </pc:spChg>
        <pc:spChg chg="mod">
          <ac:chgData name="Noa Scharf" userId="S::nlscharf@uark.edu::bb6bbf3c-8cfd-43b5-9a23-9afceaf6f838" providerId="AD" clId="Web-{0C01D231-575E-4D6F-8226-3F94E0E4BEDC}" dt="2025-04-16T18:42:49.502" v="59" actId="20577"/>
          <ac:spMkLst>
            <pc:docMk/>
            <pc:sldMk cId="288197677" sldId="301"/>
            <ac:spMk id="6" creationId="{33466924-F8E4-BD13-A5AE-E639FD69B877}"/>
          </ac:spMkLst>
        </pc:spChg>
        <pc:spChg chg="mod">
          <ac:chgData name="Noa Scharf" userId="S::nlscharf@uark.edu::bb6bbf3c-8cfd-43b5-9a23-9afceaf6f838" providerId="AD" clId="Web-{0C01D231-575E-4D6F-8226-3F94E0E4BEDC}" dt="2025-04-16T18:39:33.666" v="27" actId="20577"/>
          <ac:spMkLst>
            <pc:docMk/>
            <pc:sldMk cId="288197677" sldId="301"/>
            <ac:spMk id="7" creationId="{A689CDF8-03A1-3A60-93F6-99E03B70318D}"/>
          </ac:spMkLst>
        </pc:spChg>
        <pc:spChg chg="mod">
          <ac:chgData name="Noa Scharf" userId="S::nlscharf@uark.edu::bb6bbf3c-8cfd-43b5-9a23-9afceaf6f838" providerId="AD" clId="Web-{0C01D231-575E-4D6F-8226-3F94E0E4BEDC}" dt="2025-04-16T18:39:39.292" v="29" actId="20577"/>
          <ac:spMkLst>
            <pc:docMk/>
            <pc:sldMk cId="288197677" sldId="301"/>
            <ac:spMk id="8" creationId="{6BEC84E1-C917-C3BB-87F5-426829FF2B1D}"/>
          </ac:spMkLst>
        </pc:spChg>
      </pc:sldChg>
      <pc:sldChg chg="modSp">
        <pc:chgData name="Noa Scharf" userId="S::nlscharf@uark.edu::bb6bbf3c-8cfd-43b5-9a23-9afceaf6f838" providerId="AD" clId="Web-{0C01D231-575E-4D6F-8226-3F94E0E4BEDC}" dt="2025-04-16T18:39:52.917" v="32" actId="20577"/>
        <pc:sldMkLst>
          <pc:docMk/>
          <pc:sldMk cId="308330491" sldId="302"/>
        </pc:sldMkLst>
        <pc:spChg chg="mod">
          <ac:chgData name="Noa Scharf" userId="S::nlscharf@uark.edu::bb6bbf3c-8cfd-43b5-9a23-9afceaf6f838" providerId="AD" clId="Web-{0C01D231-575E-4D6F-8226-3F94E0E4BEDC}" dt="2025-04-16T18:39:52.917" v="32" actId="20577"/>
          <ac:spMkLst>
            <pc:docMk/>
            <pc:sldMk cId="308330491" sldId="302"/>
            <ac:spMk id="2" creationId="{A53A668E-DC6F-61B3-9DAB-8D1B52DEA9B8}"/>
          </ac:spMkLst>
        </pc:spChg>
      </pc:sldChg>
      <pc:sldChg chg="modSp">
        <pc:chgData name="Noa Scharf" userId="S::nlscharf@uark.edu::bb6bbf3c-8cfd-43b5-9a23-9afceaf6f838" providerId="AD" clId="Web-{0C01D231-575E-4D6F-8226-3F94E0E4BEDC}" dt="2025-04-16T18:41:08.123" v="47" actId="20577"/>
        <pc:sldMkLst>
          <pc:docMk/>
          <pc:sldMk cId="2664795294" sldId="303"/>
        </pc:sldMkLst>
        <pc:spChg chg="mod">
          <ac:chgData name="Noa Scharf" userId="S::nlscharf@uark.edu::bb6bbf3c-8cfd-43b5-9a23-9afceaf6f838" providerId="AD" clId="Web-{0C01D231-575E-4D6F-8226-3F94E0E4BEDC}" dt="2025-04-16T18:40:58.029" v="43" actId="20577"/>
          <ac:spMkLst>
            <pc:docMk/>
            <pc:sldMk cId="2664795294" sldId="303"/>
            <ac:spMk id="2" creationId="{D36DF2B8-32B7-D764-F38B-0F71752A8097}"/>
          </ac:spMkLst>
        </pc:spChg>
        <pc:spChg chg="mod">
          <ac:chgData name="Noa Scharf" userId="S::nlscharf@uark.edu::bb6bbf3c-8cfd-43b5-9a23-9afceaf6f838" providerId="AD" clId="Web-{0C01D231-575E-4D6F-8226-3F94E0E4BEDC}" dt="2025-04-16T18:41:00.936" v="44" actId="20577"/>
          <ac:spMkLst>
            <pc:docMk/>
            <pc:sldMk cId="2664795294" sldId="303"/>
            <ac:spMk id="6" creationId="{E33F7390-99F5-D763-EBED-F6ED8A566D01}"/>
          </ac:spMkLst>
        </pc:spChg>
        <pc:spChg chg="mod">
          <ac:chgData name="Noa Scharf" userId="S::nlscharf@uark.edu::bb6bbf3c-8cfd-43b5-9a23-9afceaf6f838" providerId="AD" clId="Web-{0C01D231-575E-4D6F-8226-3F94E0E4BEDC}" dt="2025-04-16T18:41:03.326" v="45" actId="20577"/>
          <ac:spMkLst>
            <pc:docMk/>
            <pc:sldMk cId="2664795294" sldId="303"/>
            <ac:spMk id="7" creationId="{BB0DCCB6-48CE-346F-7096-EC9653CDC6D6}"/>
          </ac:spMkLst>
        </pc:spChg>
        <pc:spChg chg="mod">
          <ac:chgData name="Noa Scharf" userId="S::nlscharf@uark.edu::bb6bbf3c-8cfd-43b5-9a23-9afceaf6f838" providerId="AD" clId="Web-{0C01D231-575E-4D6F-8226-3F94E0E4BEDC}" dt="2025-04-16T18:41:08.123" v="47" actId="20577"/>
          <ac:spMkLst>
            <pc:docMk/>
            <pc:sldMk cId="2664795294" sldId="303"/>
            <ac:spMk id="8" creationId="{F5423E7B-EB88-3348-B77D-9492CA537BC1}"/>
          </ac:spMkLst>
        </pc:spChg>
      </pc:sldChg>
      <pc:sldChg chg="modSp">
        <pc:chgData name="Noa Scharf" userId="S::nlscharf@uark.edu::bb6bbf3c-8cfd-43b5-9a23-9afceaf6f838" providerId="AD" clId="Web-{0C01D231-575E-4D6F-8226-3F94E0E4BEDC}" dt="2025-04-16T18:41:32.390" v="53" actId="20577"/>
        <pc:sldMkLst>
          <pc:docMk/>
          <pc:sldMk cId="1656166271" sldId="304"/>
        </pc:sldMkLst>
        <pc:spChg chg="mod">
          <ac:chgData name="Noa Scharf" userId="S::nlscharf@uark.edu::bb6bbf3c-8cfd-43b5-9a23-9afceaf6f838" providerId="AD" clId="Web-{0C01D231-575E-4D6F-8226-3F94E0E4BEDC}" dt="2025-04-16T18:41:32.390" v="53" actId="20577"/>
          <ac:spMkLst>
            <pc:docMk/>
            <pc:sldMk cId="1656166271" sldId="304"/>
            <ac:spMk id="2" creationId="{D46D2902-CAFF-5D1A-0626-98479C58C27D}"/>
          </ac:spMkLst>
        </pc:spChg>
      </pc:sldChg>
      <pc:sldChg chg="modSp">
        <pc:chgData name="Noa Scharf" userId="S::nlscharf@uark.edu::bb6bbf3c-8cfd-43b5-9a23-9afceaf6f838" providerId="AD" clId="Web-{0C01D231-575E-4D6F-8226-3F94E0E4BEDC}" dt="2025-04-16T18:41:36.281" v="54" actId="20577"/>
        <pc:sldMkLst>
          <pc:docMk/>
          <pc:sldMk cId="3688806347" sldId="305"/>
        </pc:sldMkLst>
        <pc:spChg chg="mod">
          <ac:chgData name="Noa Scharf" userId="S::nlscharf@uark.edu::bb6bbf3c-8cfd-43b5-9a23-9afceaf6f838" providerId="AD" clId="Web-{0C01D231-575E-4D6F-8226-3F94E0E4BEDC}" dt="2025-04-16T18:41:36.281" v="54" actId="20577"/>
          <ac:spMkLst>
            <pc:docMk/>
            <pc:sldMk cId="3688806347" sldId="305"/>
            <ac:spMk id="2" creationId="{6B545231-466C-3D0C-BD30-AD51B8429FC1}"/>
          </ac:spMkLst>
        </pc:spChg>
      </pc:sldChg>
      <pc:sldChg chg="modSp">
        <pc:chgData name="Noa Scharf" userId="S::nlscharf@uark.edu::bb6bbf3c-8cfd-43b5-9a23-9afceaf6f838" providerId="AD" clId="Web-{0C01D231-575E-4D6F-8226-3F94E0E4BEDC}" dt="2025-04-16T18:40:02.105" v="34" actId="20577"/>
        <pc:sldMkLst>
          <pc:docMk/>
          <pc:sldMk cId="3262389821" sldId="306"/>
        </pc:sldMkLst>
        <pc:spChg chg="mod">
          <ac:chgData name="Noa Scharf" userId="S::nlscharf@uark.edu::bb6bbf3c-8cfd-43b5-9a23-9afceaf6f838" providerId="AD" clId="Web-{0C01D231-575E-4D6F-8226-3F94E0E4BEDC}" dt="2025-04-16T18:40:02.105" v="34" actId="20577"/>
          <ac:spMkLst>
            <pc:docMk/>
            <pc:sldMk cId="3262389821" sldId="306"/>
            <ac:spMk id="2" creationId="{2000F3F9-BEC2-106E-CD3B-1E6B44AD810E}"/>
          </ac:spMkLst>
        </pc:spChg>
      </pc:sldChg>
      <pc:sldChg chg="modSp">
        <pc:chgData name="Noa Scharf" userId="S::nlscharf@uark.edu::bb6bbf3c-8cfd-43b5-9a23-9afceaf6f838" providerId="AD" clId="Web-{0C01D231-575E-4D6F-8226-3F94E0E4BEDC}" dt="2025-04-16T18:39:57.917" v="33" actId="20577"/>
        <pc:sldMkLst>
          <pc:docMk/>
          <pc:sldMk cId="1904657814" sldId="307"/>
        </pc:sldMkLst>
        <pc:spChg chg="mod">
          <ac:chgData name="Noa Scharf" userId="S::nlscharf@uark.edu::bb6bbf3c-8cfd-43b5-9a23-9afceaf6f838" providerId="AD" clId="Web-{0C01D231-575E-4D6F-8226-3F94E0E4BEDC}" dt="2025-04-16T18:39:57.917" v="33" actId="20577"/>
          <ac:spMkLst>
            <pc:docMk/>
            <pc:sldMk cId="1904657814" sldId="307"/>
            <ac:spMk id="2" creationId="{51B8CCA3-7A48-679E-D00D-C2FCCCD1F94A}"/>
          </ac:spMkLst>
        </pc:spChg>
      </pc:sldChg>
      <pc:sldChg chg="modSp">
        <pc:chgData name="Noa Scharf" userId="S::nlscharf@uark.edu::bb6bbf3c-8cfd-43b5-9a23-9afceaf6f838" providerId="AD" clId="Web-{0C01D231-575E-4D6F-8226-3F94E0E4BEDC}" dt="2025-04-16T18:40:05.886" v="35" actId="20577"/>
        <pc:sldMkLst>
          <pc:docMk/>
          <pc:sldMk cId="4009621704" sldId="308"/>
        </pc:sldMkLst>
        <pc:spChg chg="mod">
          <ac:chgData name="Noa Scharf" userId="S::nlscharf@uark.edu::bb6bbf3c-8cfd-43b5-9a23-9afceaf6f838" providerId="AD" clId="Web-{0C01D231-575E-4D6F-8226-3F94E0E4BEDC}" dt="2025-04-16T18:40:05.886" v="35" actId="20577"/>
          <ac:spMkLst>
            <pc:docMk/>
            <pc:sldMk cId="4009621704" sldId="308"/>
            <ac:spMk id="2" creationId="{E90E720D-3B22-4A31-128E-EA9E06C1D95B}"/>
          </ac:spMkLst>
        </pc:spChg>
      </pc:sldChg>
      <pc:sldChg chg="modSp">
        <pc:chgData name="Noa Scharf" userId="S::nlscharf@uark.edu::bb6bbf3c-8cfd-43b5-9a23-9afceaf6f838" providerId="AD" clId="Web-{0C01D231-575E-4D6F-8226-3F94E0E4BEDC}" dt="2025-04-16T18:40:13.277" v="37" actId="14100"/>
        <pc:sldMkLst>
          <pc:docMk/>
          <pc:sldMk cId="850764751" sldId="309"/>
        </pc:sldMkLst>
        <pc:spChg chg="mod">
          <ac:chgData name="Noa Scharf" userId="S::nlscharf@uark.edu::bb6bbf3c-8cfd-43b5-9a23-9afceaf6f838" providerId="AD" clId="Web-{0C01D231-575E-4D6F-8226-3F94E0E4BEDC}" dt="2025-04-16T18:40:13.277" v="37" actId="14100"/>
          <ac:spMkLst>
            <pc:docMk/>
            <pc:sldMk cId="850764751" sldId="309"/>
            <ac:spMk id="2" creationId="{8D085C01-A285-3A7C-8755-149379F1B952}"/>
          </ac:spMkLst>
        </pc:spChg>
      </pc:sldChg>
      <pc:sldChg chg="modSp">
        <pc:chgData name="Noa Scharf" userId="S::nlscharf@uark.edu::bb6bbf3c-8cfd-43b5-9a23-9afceaf6f838" providerId="AD" clId="Web-{0C01D231-575E-4D6F-8226-3F94E0E4BEDC}" dt="2025-04-16T18:40:33.169" v="40" actId="14100"/>
        <pc:sldMkLst>
          <pc:docMk/>
          <pc:sldMk cId="3214412481" sldId="310"/>
        </pc:sldMkLst>
        <pc:spChg chg="mod">
          <ac:chgData name="Noa Scharf" userId="S::nlscharf@uark.edu::bb6bbf3c-8cfd-43b5-9a23-9afceaf6f838" providerId="AD" clId="Web-{0C01D231-575E-4D6F-8226-3F94E0E4BEDC}" dt="2025-04-16T18:40:33.169" v="40" actId="14100"/>
          <ac:spMkLst>
            <pc:docMk/>
            <pc:sldMk cId="3214412481" sldId="310"/>
            <ac:spMk id="2" creationId="{BD622C3A-A792-0095-D121-614A107B19F6}"/>
          </ac:spMkLst>
        </pc:spChg>
      </pc:sldChg>
      <pc:sldChg chg="modSp">
        <pc:chgData name="Noa Scharf" userId="S::nlscharf@uark.edu::bb6bbf3c-8cfd-43b5-9a23-9afceaf6f838" providerId="AD" clId="Web-{0C01D231-575E-4D6F-8226-3F94E0E4BEDC}" dt="2025-04-16T18:40:48.498" v="41" actId="20577"/>
        <pc:sldMkLst>
          <pc:docMk/>
          <pc:sldMk cId="2117635796" sldId="311"/>
        </pc:sldMkLst>
        <pc:spChg chg="mod">
          <ac:chgData name="Noa Scharf" userId="S::nlscharf@uark.edu::bb6bbf3c-8cfd-43b5-9a23-9afceaf6f838" providerId="AD" clId="Web-{0C01D231-575E-4D6F-8226-3F94E0E4BEDC}" dt="2025-04-16T18:40:48.498" v="41" actId="20577"/>
          <ac:spMkLst>
            <pc:docMk/>
            <pc:sldMk cId="2117635796" sldId="311"/>
            <ac:spMk id="2874" creationId="{EE32879F-F5CC-FFE1-2B87-6676E3F86C24}"/>
          </ac:spMkLst>
        </pc:spChg>
      </pc:sldChg>
      <pc:sldChg chg="modSp">
        <pc:chgData name="Noa Scharf" userId="S::nlscharf@uark.edu::bb6bbf3c-8cfd-43b5-9a23-9afceaf6f838" providerId="AD" clId="Web-{0C01D231-575E-4D6F-8226-3F94E0E4BEDC}" dt="2025-04-16T18:40:54.123" v="42" actId="20577"/>
        <pc:sldMkLst>
          <pc:docMk/>
          <pc:sldMk cId="2590201413" sldId="312"/>
        </pc:sldMkLst>
        <pc:spChg chg="mod">
          <ac:chgData name="Noa Scharf" userId="S::nlscharf@uark.edu::bb6bbf3c-8cfd-43b5-9a23-9afceaf6f838" providerId="AD" clId="Web-{0C01D231-575E-4D6F-8226-3F94E0E4BEDC}" dt="2025-04-16T18:40:54.123" v="42" actId="20577"/>
          <ac:spMkLst>
            <pc:docMk/>
            <pc:sldMk cId="2590201413" sldId="312"/>
            <ac:spMk id="2874" creationId="{4385ACE9-4B26-5DB4-2316-8BE6D1199D6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DDEECF-2C93-422D-8BC3-6265D70DDE07}" type="doc">
      <dgm:prSet loTypeId="urn:microsoft.com/office/officeart/2016/7/layout/HexagonTimeline" loCatId="timeline" qsTypeId="urn:microsoft.com/office/officeart/2005/8/quickstyle/simple1" qsCatId="simple" csTypeId="urn:microsoft.com/office/officeart/2005/8/colors/accent1_3" csCatId="accent1" phldr="1"/>
      <dgm:spPr/>
      <dgm:t>
        <a:bodyPr/>
        <a:lstStyle/>
        <a:p>
          <a:endParaRPr lang="en-US"/>
        </a:p>
      </dgm:t>
    </dgm:pt>
    <dgm:pt modelId="{B7436E29-B175-448B-AC42-5BD2C59ACD13}">
      <dgm:prSet phldrT="[Text]" phldr="0" custT="1"/>
      <dgm:spPr/>
      <dgm:t>
        <a:bodyPr/>
        <a:lstStyle/>
        <a:p>
          <a:pPr rtl="0"/>
          <a:r>
            <a:rPr lang="en-US" sz="900">
              <a:latin typeface="Lato"/>
              <a:ea typeface="Lato"/>
              <a:cs typeface="Lato"/>
            </a:rPr>
            <a:t>Business Research</a:t>
          </a:r>
        </a:p>
      </dgm:t>
    </dgm:pt>
    <dgm:pt modelId="{88998B13-B736-458A-8F6B-205A480F0682}" type="parTrans" cxnId="{DF36887B-961D-4BBB-B7D7-8F5FCAA505A5}">
      <dgm:prSet/>
      <dgm:spPr/>
      <dgm:t>
        <a:bodyPr/>
        <a:lstStyle/>
        <a:p>
          <a:endParaRPr lang="en-US"/>
        </a:p>
      </dgm:t>
    </dgm:pt>
    <dgm:pt modelId="{9765208C-F48A-4312-95F2-F2A30F2F7EBF}" type="sibTrans" cxnId="{DF36887B-961D-4BBB-B7D7-8F5FCAA505A5}">
      <dgm:prSet/>
      <dgm:spPr/>
      <dgm:t>
        <a:bodyPr/>
        <a:lstStyle/>
        <a:p>
          <a:endParaRPr lang="en-US"/>
        </a:p>
      </dgm:t>
    </dgm:pt>
    <dgm:pt modelId="{0DF6AB60-E605-4A9D-9C97-8093999DAAAC}">
      <dgm:prSet phldrT="[Text]" phldr="0"/>
      <dgm:spPr/>
      <dgm:t>
        <a:bodyPr/>
        <a:lstStyle/>
        <a:p>
          <a:pPr algn="ctr"/>
          <a:r>
            <a:rPr lang="en-US">
              <a:latin typeface="Lato"/>
              <a:ea typeface="Lato"/>
              <a:cs typeface="Lato"/>
            </a:rPr>
            <a:t>Business &amp; Previous Approaches Research, Data Requirements</a:t>
          </a:r>
        </a:p>
      </dgm:t>
    </dgm:pt>
    <dgm:pt modelId="{1358F7BF-7BC2-46E8-B4E8-99804374B24C}" type="parTrans" cxnId="{8171F4EA-5198-45C9-9CAD-2B9557526FE7}">
      <dgm:prSet/>
      <dgm:spPr/>
      <dgm:t>
        <a:bodyPr/>
        <a:lstStyle/>
        <a:p>
          <a:endParaRPr lang="en-US"/>
        </a:p>
      </dgm:t>
    </dgm:pt>
    <dgm:pt modelId="{26BE1148-C409-4F3E-B615-EE0D993472CF}" type="sibTrans" cxnId="{8171F4EA-5198-45C9-9CAD-2B9557526FE7}">
      <dgm:prSet/>
      <dgm:spPr/>
      <dgm:t>
        <a:bodyPr/>
        <a:lstStyle/>
        <a:p>
          <a:endParaRPr lang="en-US"/>
        </a:p>
      </dgm:t>
    </dgm:pt>
    <dgm:pt modelId="{FE09B360-A144-458C-AC2F-1317792E9F3B}">
      <dgm:prSet phldrT="[Text]" phldr="0" custT="1"/>
      <dgm:spPr/>
      <dgm:t>
        <a:bodyPr/>
        <a:lstStyle/>
        <a:p>
          <a:pPr rtl="0"/>
          <a:r>
            <a:rPr lang="en-US" sz="900">
              <a:latin typeface="Lato"/>
              <a:ea typeface="Lato"/>
              <a:cs typeface="Lato"/>
            </a:rPr>
            <a:t>The Data</a:t>
          </a:r>
        </a:p>
      </dgm:t>
    </dgm:pt>
    <dgm:pt modelId="{CAF469EF-E5DD-46E4-BF26-F03F6185D268}" type="parTrans" cxnId="{A15FB51E-70A5-4E3E-A61C-9E9DD94286C3}">
      <dgm:prSet/>
      <dgm:spPr/>
      <dgm:t>
        <a:bodyPr/>
        <a:lstStyle/>
        <a:p>
          <a:endParaRPr lang="en-US"/>
        </a:p>
      </dgm:t>
    </dgm:pt>
    <dgm:pt modelId="{312BF1E2-04AA-4C45-A393-C550F87B9E54}" type="sibTrans" cxnId="{A15FB51E-70A5-4E3E-A61C-9E9DD94286C3}">
      <dgm:prSet/>
      <dgm:spPr/>
      <dgm:t>
        <a:bodyPr/>
        <a:lstStyle/>
        <a:p>
          <a:endParaRPr lang="en-US"/>
        </a:p>
      </dgm:t>
    </dgm:pt>
    <dgm:pt modelId="{3D2C3855-9065-4EDE-A41F-6BEDD03F762F}">
      <dgm:prSet phldrT="[Text]" phldr="0"/>
      <dgm:spPr/>
      <dgm:t>
        <a:bodyPr/>
        <a:lstStyle/>
        <a:p>
          <a:pPr rtl="0"/>
          <a:r>
            <a:rPr lang="en-US">
              <a:latin typeface="Lato"/>
              <a:ea typeface="Lato"/>
              <a:cs typeface="Lato"/>
            </a:rPr>
            <a:t>Demographic Feature Engineering &amp; Internal Sam's Data, One Hot Encoding for Data</a:t>
          </a:r>
        </a:p>
      </dgm:t>
    </dgm:pt>
    <dgm:pt modelId="{C0BE70A6-14D3-4270-B9D2-6383C60E42F3}" type="parTrans" cxnId="{CF5CFC1B-F1A2-4963-B167-FDEE37C411E4}">
      <dgm:prSet/>
      <dgm:spPr/>
      <dgm:t>
        <a:bodyPr/>
        <a:lstStyle/>
        <a:p>
          <a:endParaRPr lang="en-US"/>
        </a:p>
      </dgm:t>
    </dgm:pt>
    <dgm:pt modelId="{C5FE168A-03B2-4F3B-9BF4-283A481A63C5}" type="sibTrans" cxnId="{CF5CFC1B-F1A2-4963-B167-FDEE37C411E4}">
      <dgm:prSet/>
      <dgm:spPr/>
      <dgm:t>
        <a:bodyPr/>
        <a:lstStyle/>
        <a:p>
          <a:endParaRPr lang="en-US"/>
        </a:p>
      </dgm:t>
    </dgm:pt>
    <dgm:pt modelId="{148EC5B9-94C3-46BE-95A2-581B03ED5E47}">
      <dgm:prSet phldrT="[Text]" phldr="0" custT="1"/>
      <dgm:spPr/>
      <dgm:t>
        <a:bodyPr/>
        <a:lstStyle/>
        <a:p>
          <a:pPr rtl="0"/>
          <a:r>
            <a:rPr lang="en-US" sz="900">
              <a:latin typeface="Lato"/>
              <a:ea typeface="Lato"/>
              <a:cs typeface="Lato"/>
            </a:rPr>
            <a:t>EDA</a:t>
          </a:r>
        </a:p>
      </dgm:t>
    </dgm:pt>
    <dgm:pt modelId="{B50269CC-92B2-496A-9CB9-B92C1DE555B6}" type="parTrans" cxnId="{4A5818EE-F2AF-4B52-8B3D-A866CEC16E1F}">
      <dgm:prSet/>
      <dgm:spPr/>
      <dgm:t>
        <a:bodyPr/>
        <a:lstStyle/>
        <a:p>
          <a:endParaRPr lang="en-US"/>
        </a:p>
      </dgm:t>
    </dgm:pt>
    <dgm:pt modelId="{7D5CAC4A-EAAA-4A23-91D7-4A241994E62F}" type="sibTrans" cxnId="{4A5818EE-F2AF-4B52-8B3D-A866CEC16E1F}">
      <dgm:prSet/>
      <dgm:spPr/>
      <dgm:t>
        <a:bodyPr/>
        <a:lstStyle/>
        <a:p>
          <a:endParaRPr lang="en-US"/>
        </a:p>
      </dgm:t>
    </dgm:pt>
    <dgm:pt modelId="{1E426B85-511C-45A6-B966-F9A2B921EB2B}">
      <dgm:prSet phldrT="[Text]" phldr="0"/>
      <dgm:spPr/>
      <dgm:t>
        <a:bodyPr/>
        <a:lstStyle/>
        <a:p>
          <a:pPr rtl="0"/>
          <a:r>
            <a:rPr lang="en-US">
              <a:latin typeface="Lato"/>
              <a:ea typeface="Lato"/>
              <a:cs typeface="Lato"/>
            </a:rPr>
            <a:t>EDA, Clustering, and Sales Analyses</a:t>
          </a:r>
        </a:p>
      </dgm:t>
    </dgm:pt>
    <dgm:pt modelId="{22125A3B-C021-4EBC-8358-6EDE7192FF9F}" type="parTrans" cxnId="{D66A26E2-BD6F-4C8C-87C6-95C7054A2129}">
      <dgm:prSet/>
      <dgm:spPr/>
      <dgm:t>
        <a:bodyPr/>
        <a:lstStyle/>
        <a:p>
          <a:endParaRPr lang="en-US"/>
        </a:p>
      </dgm:t>
    </dgm:pt>
    <dgm:pt modelId="{664B7359-46A4-47FB-85B6-750EB08A48CC}" type="sibTrans" cxnId="{D66A26E2-BD6F-4C8C-87C6-95C7054A2129}">
      <dgm:prSet/>
      <dgm:spPr/>
      <dgm:t>
        <a:bodyPr/>
        <a:lstStyle/>
        <a:p>
          <a:endParaRPr lang="en-US"/>
        </a:p>
      </dgm:t>
    </dgm:pt>
    <dgm:pt modelId="{4B6F978D-AB3E-488C-A59A-A1350CC2B28C}">
      <dgm:prSet phldr="0" custT="1"/>
      <dgm:spPr/>
      <dgm:t>
        <a:bodyPr/>
        <a:lstStyle/>
        <a:p>
          <a:r>
            <a:rPr lang="en-US" sz="900">
              <a:latin typeface="Lato"/>
              <a:ea typeface="Lato"/>
              <a:cs typeface="Lato"/>
            </a:rPr>
            <a:t>Modeling</a:t>
          </a:r>
        </a:p>
      </dgm:t>
    </dgm:pt>
    <dgm:pt modelId="{F88A587F-7653-4681-80C5-0E71B7D6BEE1}" type="parTrans" cxnId="{9AB15573-98F7-4C0C-99F1-DFB8F8E464FE}">
      <dgm:prSet/>
      <dgm:spPr/>
      <dgm:t>
        <a:bodyPr/>
        <a:lstStyle/>
        <a:p>
          <a:endParaRPr lang="en-US"/>
        </a:p>
      </dgm:t>
    </dgm:pt>
    <dgm:pt modelId="{1ED1238D-CB58-4E40-8173-A45A06152386}" type="sibTrans" cxnId="{9AB15573-98F7-4C0C-99F1-DFB8F8E464FE}">
      <dgm:prSet/>
      <dgm:spPr/>
      <dgm:t>
        <a:bodyPr/>
        <a:lstStyle/>
        <a:p>
          <a:endParaRPr lang="en-US"/>
        </a:p>
      </dgm:t>
    </dgm:pt>
    <dgm:pt modelId="{1D559AB5-E28E-499B-A492-E16DB7EEE345}">
      <dgm:prSet phldr="0" custT="1"/>
      <dgm:spPr/>
      <dgm:t>
        <a:bodyPr/>
        <a:lstStyle/>
        <a:p>
          <a:pPr rtl="0"/>
          <a:r>
            <a:rPr lang="en-US" sz="800">
              <a:latin typeface="Lato"/>
              <a:ea typeface="Lato"/>
              <a:cs typeface="Lato"/>
            </a:rPr>
            <a:t>Understand the Model</a:t>
          </a:r>
        </a:p>
      </dgm:t>
    </dgm:pt>
    <dgm:pt modelId="{8D0CCFE2-ED19-4F0A-9AF1-EEBF440CF55C}" type="parTrans" cxnId="{A43BAA2E-D30D-4E28-B3B7-1738B49C9E4E}">
      <dgm:prSet/>
      <dgm:spPr/>
      <dgm:t>
        <a:bodyPr/>
        <a:lstStyle/>
        <a:p>
          <a:endParaRPr lang="en-US"/>
        </a:p>
      </dgm:t>
    </dgm:pt>
    <dgm:pt modelId="{8BD1E8F7-4B81-4CD6-AF97-F8B5D7577211}" type="sibTrans" cxnId="{A43BAA2E-D30D-4E28-B3B7-1738B49C9E4E}">
      <dgm:prSet/>
      <dgm:spPr/>
      <dgm:t>
        <a:bodyPr/>
        <a:lstStyle/>
        <a:p>
          <a:endParaRPr lang="en-US"/>
        </a:p>
      </dgm:t>
    </dgm:pt>
    <dgm:pt modelId="{CB1E8740-089A-49EF-94DD-439FEC726163}">
      <dgm:prSet phldr="0" custT="1"/>
      <dgm:spPr/>
      <dgm:t>
        <a:bodyPr/>
        <a:lstStyle/>
        <a:p>
          <a:pPr rtl="0"/>
          <a:r>
            <a:rPr lang="en-US" sz="800">
              <a:latin typeface="Lato"/>
              <a:ea typeface="Lato"/>
              <a:cs typeface="Lato"/>
            </a:rPr>
            <a:t>Conclusions</a:t>
          </a:r>
        </a:p>
      </dgm:t>
    </dgm:pt>
    <dgm:pt modelId="{F0DF2DD3-A1FE-4594-A4AF-C1FADA1CD830}" type="parTrans" cxnId="{5404079A-D5FC-4717-9B39-3CA8A5F99A98}">
      <dgm:prSet/>
      <dgm:spPr/>
      <dgm:t>
        <a:bodyPr/>
        <a:lstStyle/>
        <a:p>
          <a:endParaRPr lang="en-US"/>
        </a:p>
      </dgm:t>
    </dgm:pt>
    <dgm:pt modelId="{3D67A3D5-F9BB-43CA-9094-604579740A1A}" type="sibTrans" cxnId="{5404079A-D5FC-4717-9B39-3CA8A5F99A98}">
      <dgm:prSet/>
      <dgm:spPr/>
      <dgm:t>
        <a:bodyPr/>
        <a:lstStyle/>
        <a:p>
          <a:endParaRPr lang="en-US"/>
        </a:p>
      </dgm:t>
    </dgm:pt>
    <dgm:pt modelId="{FA2ED08E-598A-4442-B7BB-6BF0686DB264}">
      <dgm:prSet phldr="0" custT="1"/>
      <dgm:spPr/>
      <dgm:t>
        <a:bodyPr/>
        <a:lstStyle/>
        <a:p>
          <a:pPr rtl="0"/>
          <a:r>
            <a:rPr lang="en-US" sz="900">
              <a:latin typeface="Lato"/>
              <a:ea typeface="Lato"/>
              <a:cs typeface="Lato"/>
            </a:rPr>
            <a:t>Key Takeaways</a:t>
          </a:r>
        </a:p>
      </dgm:t>
    </dgm:pt>
    <dgm:pt modelId="{4B7F98B2-D264-4ACE-B56F-EFEE39979BE5}" type="parTrans" cxnId="{68B1FDEF-7E3B-4BBC-AD22-FC8A7E4CB879}">
      <dgm:prSet/>
      <dgm:spPr/>
      <dgm:t>
        <a:bodyPr/>
        <a:lstStyle/>
        <a:p>
          <a:endParaRPr lang="en-US"/>
        </a:p>
      </dgm:t>
    </dgm:pt>
    <dgm:pt modelId="{A4E2FC19-A21D-4EF5-B2A4-43E7EA479FF9}" type="sibTrans" cxnId="{68B1FDEF-7E3B-4BBC-AD22-FC8A7E4CB879}">
      <dgm:prSet/>
      <dgm:spPr/>
      <dgm:t>
        <a:bodyPr/>
        <a:lstStyle/>
        <a:p>
          <a:endParaRPr lang="en-US"/>
        </a:p>
      </dgm:t>
    </dgm:pt>
    <dgm:pt modelId="{12A981EB-1EFA-4818-ACD3-3737D1255ABD}">
      <dgm:prSet phldr="0"/>
      <dgm:spPr/>
      <dgm:t>
        <a:bodyPr/>
        <a:lstStyle/>
        <a:p>
          <a:pPr rtl="0"/>
          <a:r>
            <a:rPr lang="en-US">
              <a:latin typeface="Lato"/>
              <a:ea typeface="Lato"/>
              <a:cs typeface="Lato"/>
            </a:rPr>
            <a:t>Running and Comparing Different Models &amp; Choosing One to Move Forward With</a:t>
          </a:r>
        </a:p>
      </dgm:t>
    </dgm:pt>
    <dgm:pt modelId="{668F75CC-C61F-40C8-BE92-DE5C7A7BECFE}" type="parTrans" cxnId="{722D817B-F824-427C-A2F6-A83760007172}">
      <dgm:prSet/>
      <dgm:spPr/>
      <dgm:t>
        <a:bodyPr/>
        <a:lstStyle/>
        <a:p>
          <a:endParaRPr lang="en-US"/>
        </a:p>
      </dgm:t>
    </dgm:pt>
    <dgm:pt modelId="{9967221B-D595-489D-801D-1055CFE2B456}" type="sibTrans" cxnId="{722D817B-F824-427C-A2F6-A83760007172}">
      <dgm:prSet/>
      <dgm:spPr/>
      <dgm:t>
        <a:bodyPr/>
        <a:lstStyle/>
        <a:p>
          <a:endParaRPr lang="en-US"/>
        </a:p>
      </dgm:t>
    </dgm:pt>
    <dgm:pt modelId="{8D791C37-E100-4AE5-8331-7416FB07B09E}">
      <dgm:prSet phldr="0"/>
      <dgm:spPr/>
      <dgm:t>
        <a:bodyPr/>
        <a:lstStyle/>
        <a:p>
          <a:pPr rtl="0"/>
          <a:r>
            <a:rPr lang="en-US">
              <a:latin typeface="Lato"/>
              <a:ea typeface="Lato"/>
              <a:cs typeface="Lato"/>
            </a:rPr>
            <a:t>After Running, Get Results to Understand the Model</a:t>
          </a:r>
        </a:p>
      </dgm:t>
    </dgm:pt>
    <dgm:pt modelId="{523F704B-330B-47ED-AA95-46A6B3B240C2}" type="parTrans" cxnId="{A931EE58-C421-44EF-AECC-64DE43BEF144}">
      <dgm:prSet/>
      <dgm:spPr/>
      <dgm:t>
        <a:bodyPr/>
        <a:lstStyle/>
        <a:p>
          <a:endParaRPr lang="en-US"/>
        </a:p>
      </dgm:t>
    </dgm:pt>
    <dgm:pt modelId="{4381E6D4-ACF7-45DE-BE69-FE2674B19293}" type="sibTrans" cxnId="{A931EE58-C421-44EF-AECC-64DE43BEF144}">
      <dgm:prSet/>
      <dgm:spPr/>
      <dgm:t>
        <a:bodyPr/>
        <a:lstStyle/>
        <a:p>
          <a:endParaRPr lang="en-US"/>
        </a:p>
      </dgm:t>
    </dgm:pt>
    <dgm:pt modelId="{62DE9A37-3487-4DE5-9321-E6AF43338AF3}">
      <dgm:prSet phldr="0"/>
      <dgm:spPr/>
      <dgm:t>
        <a:bodyPr/>
        <a:lstStyle/>
        <a:p>
          <a:pPr rtl="0"/>
          <a:r>
            <a:rPr lang="en-US">
              <a:latin typeface="Lato"/>
              <a:ea typeface="Lato"/>
              <a:cs typeface="Lato"/>
            </a:rPr>
            <a:t>Drawing Conclusions from the Results that were Pulled</a:t>
          </a:r>
        </a:p>
      </dgm:t>
    </dgm:pt>
    <dgm:pt modelId="{3EBD92F1-1CA6-41F0-A7AB-7F795B07C72F}" type="parTrans" cxnId="{DE98DFDD-1746-4FB3-B591-8C4D27691C49}">
      <dgm:prSet/>
      <dgm:spPr/>
      <dgm:t>
        <a:bodyPr/>
        <a:lstStyle/>
        <a:p>
          <a:endParaRPr lang="en-US"/>
        </a:p>
      </dgm:t>
    </dgm:pt>
    <dgm:pt modelId="{0E74E0A1-F4EE-408C-AD2E-D369E906BF4F}" type="sibTrans" cxnId="{DE98DFDD-1746-4FB3-B591-8C4D27691C49}">
      <dgm:prSet/>
      <dgm:spPr/>
      <dgm:t>
        <a:bodyPr/>
        <a:lstStyle/>
        <a:p>
          <a:endParaRPr lang="en-US"/>
        </a:p>
      </dgm:t>
    </dgm:pt>
    <dgm:pt modelId="{757EE02C-F23A-4E8A-AAF3-539D70C58D52}">
      <dgm:prSet phldr="0"/>
      <dgm:spPr/>
      <dgm:t>
        <a:bodyPr/>
        <a:lstStyle/>
        <a:p>
          <a:pPr rtl="0"/>
          <a:r>
            <a:rPr lang="en-US">
              <a:latin typeface="Lato"/>
              <a:ea typeface="Lato"/>
              <a:cs typeface="Lato"/>
            </a:rPr>
            <a:t>Overall Project Key Takeaways</a:t>
          </a:r>
        </a:p>
      </dgm:t>
    </dgm:pt>
    <dgm:pt modelId="{79271884-CC70-4472-AC68-55EC9B79E975}" type="parTrans" cxnId="{94D34DA4-AC35-4299-A22C-39C391FCDA06}">
      <dgm:prSet/>
      <dgm:spPr/>
      <dgm:t>
        <a:bodyPr/>
        <a:lstStyle/>
        <a:p>
          <a:endParaRPr lang="en-US"/>
        </a:p>
      </dgm:t>
    </dgm:pt>
    <dgm:pt modelId="{CE45FE90-1D75-443E-AA98-3D9614AB6A1A}" type="sibTrans" cxnId="{94D34DA4-AC35-4299-A22C-39C391FCDA06}">
      <dgm:prSet/>
      <dgm:spPr/>
      <dgm:t>
        <a:bodyPr/>
        <a:lstStyle/>
        <a:p>
          <a:endParaRPr lang="en-US"/>
        </a:p>
      </dgm:t>
    </dgm:pt>
    <dgm:pt modelId="{DB109537-B889-482F-91D3-165646EBE7D2}" type="pres">
      <dgm:prSet presAssocID="{F3DDEECF-2C93-422D-8BC3-6265D70DDE07}" presName="Name0" presStyleCnt="0">
        <dgm:presLayoutVars>
          <dgm:chMax/>
          <dgm:chPref/>
          <dgm:animLvl val="lvl"/>
        </dgm:presLayoutVars>
      </dgm:prSet>
      <dgm:spPr/>
    </dgm:pt>
    <dgm:pt modelId="{A83FB60A-A114-4088-8183-5200D08377F9}" type="pres">
      <dgm:prSet presAssocID="{B7436E29-B175-448B-AC42-5BD2C59ACD13}" presName="composite" presStyleCnt="0"/>
      <dgm:spPr/>
    </dgm:pt>
    <dgm:pt modelId="{53B278E6-0A45-479C-B1A4-E12EF8F35D3D}" type="pres">
      <dgm:prSet presAssocID="{B7436E29-B175-448B-AC42-5BD2C59ACD13}" presName="Parent1" presStyleLbl="alignNode1" presStyleIdx="0" presStyleCnt="7">
        <dgm:presLayoutVars>
          <dgm:chMax val="1"/>
          <dgm:chPref val="1"/>
          <dgm:bulletEnabled val="1"/>
        </dgm:presLayoutVars>
      </dgm:prSet>
      <dgm:spPr/>
    </dgm:pt>
    <dgm:pt modelId="{612FB7F3-DB63-49EB-8F98-2F6FF9137286}" type="pres">
      <dgm:prSet presAssocID="{B7436E29-B175-448B-AC42-5BD2C59ACD13}" presName="Childtext1" presStyleLbl="revTx" presStyleIdx="0" presStyleCnt="7">
        <dgm:presLayoutVars>
          <dgm:chMax val="0"/>
          <dgm:chPref val="0"/>
          <dgm:bulletEnabled/>
        </dgm:presLayoutVars>
      </dgm:prSet>
      <dgm:spPr/>
    </dgm:pt>
    <dgm:pt modelId="{90CC0DC5-DEBA-4E68-BF16-313C98355F25}" type="pres">
      <dgm:prSet presAssocID="{B7436E29-B175-448B-AC42-5BD2C59ACD13}" presName="ConnectLine" presStyleLbl="sibTrans1D1" presStyleIdx="0" presStyleCnt="7"/>
      <dgm:spPr>
        <a:noFill/>
        <a:ln w="12700" cap="flat" cmpd="sng" algn="ctr">
          <a:solidFill>
            <a:schemeClr val="accent1">
              <a:shade val="90000"/>
              <a:hueOff val="0"/>
              <a:satOff val="0"/>
              <a:lumOff val="0"/>
              <a:alphaOff val="0"/>
            </a:schemeClr>
          </a:solidFill>
          <a:prstDash val="dash"/>
        </a:ln>
        <a:effectLst/>
      </dgm:spPr>
    </dgm:pt>
    <dgm:pt modelId="{3D5D2C5A-A85B-4200-A1B5-5483DE6777E1}" type="pres">
      <dgm:prSet presAssocID="{B7436E29-B175-448B-AC42-5BD2C59ACD13}" presName="ConnectLineEnd" presStyleLbl="node1" presStyleIdx="0" presStyleCnt="7"/>
      <dgm:spPr/>
    </dgm:pt>
    <dgm:pt modelId="{684A5E83-B131-4D73-B80D-29C1FD2D0F8C}" type="pres">
      <dgm:prSet presAssocID="{B7436E29-B175-448B-AC42-5BD2C59ACD13}" presName="EmptyPane" presStyleCnt="0"/>
      <dgm:spPr/>
    </dgm:pt>
    <dgm:pt modelId="{F5E9E340-24FA-4848-83FC-19789744C307}" type="pres">
      <dgm:prSet presAssocID="{9765208C-F48A-4312-95F2-F2A30F2F7EBF}" presName="spaceBetweenRectangles" presStyleLbl="fgAcc1" presStyleIdx="0" presStyleCnt="6"/>
      <dgm:spPr/>
    </dgm:pt>
    <dgm:pt modelId="{F7946EBE-0C66-457A-A35A-6293205BF98F}" type="pres">
      <dgm:prSet presAssocID="{FE09B360-A144-458C-AC2F-1317792E9F3B}" presName="composite" presStyleCnt="0"/>
      <dgm:spPr/>
    </dgm:pt>
    <dgm:pt modelId="{66FCC631-8824-426C-AAE5-AE2E1A283090}" type="pres">
      <dgm:prSet presAssocID="{FE09B360-A144-458C-AC2F-1317792E9F3B}" presName="Parent1" presStyleLbl="alignNode1" presStyleIdx="1" presStyleCnt="7">
        <dgm:presLayoutVars>
          <dgm:chMax val="1"/>
          <dgm:chPref val="1"/>
          <dgm:bulletEnabled val="1"/>
        </dgm:presLayoutVars>
      </dgm:prSet>
      <dgm:spPr/>
    </dgm:pt>
    <dgm:pt modelId="{50B43A47-4771-45FA-B876-E47C3870154A}" type="pres">
      <dgm:prSet presAssocID="{FE09B360-A144-458C-AC2F-1317792E9F3B}" presName="Childtext1" presStyleLbl="revTx" presStyleIdx="1" presStyleCnt="7">
        <dgm:presLayoutVars>
          <dgm:chMax val="0"/>
          <dgm:chPref val="0"/>
          <dgm:bulletEnabled/>
        </dgm:presLayoutVars>
      </dgm:prSet>
      <dgm:spPr/>
    </dgm:pt>
    <dgm:pt modelId="{49DBFF0E-0274-4741-B079-D61C3A4CC6DC}" type="pres">
      <dgm:prSet presAssocID="{FE09B360-A144-458C-AC2F-1317792E9F3B}" presName="ConnectLine" presStyleLbl="sibTrans1D1" presStyleIdx="1" presStyleCnt="7"/>
      <dgm:spPr>
        <a:noFill/>
        <a:ln w="12700" cap="flat" cmpd="sng" algn="ctr">
          <a:solidFill>
            <a:schemeClr val="accent1">
              <a:shade val="90000"/>
              <a:hueOff val="57662"/>
              <a:satOff val="-1966"/>
              <a:lumOff val="4558"/>
              <a:alphaOff val="0"/>
            </a:schemeClr>
          </a:solidFill>
          <a:prstDash val="dash"/>
        </a:ln>
        <a:effectLst/>
      </dgm:spPr>
    </dgm:pt>
    <dgm:pt modelId="{1CF25C83-1475-4675-B4A0-D4B267077881}" type="pres">
      <dgm:prSet presAssocID="{FE09B360-A144-458C-AC2F-1317792E9F3B}" presName="ConnectLineEnd" presStyleLbl="node1" presStyleIdx="1" presStyleCnt="7"/>
      <dgm:spPr/>
    </dgm:pt>
    <dgm:pt modelId="{669B0DB2-3128-4C44-AA23-E9B24C16AA54}" type="pres">
      <dgm:prSet presAssocID="{FE09B360-A144-458C-AC2F-1317792E9F3B}" presName="EmptyPane" presStyleCnt="0"/>
      <dgm:spPr/>
    </dgm:pt>
    <dgm:pt modelId="{5CB7A612-D07B-47BC-8F4C-444301CDA1B1}" type="pres">
      <dgm:prSet presAssocID="{312BF1E2-04AA-4C45-A393-C550F87B9E54}" presName="spaceBetweenRectangles" presStyleLbl="fgAcc1" presStyleIdx="1" presStyleCnt="6"/>
      <dgm:spPr/>
    </dgm:pt>
    <dgm:pt modelId="{F0A29CBF-34F6-4DE6-AED9-7A1A471F3A9F}" type="pres">
      <dgm:prSet presAssocID="{148EC5B9-94C3-46BE-95A2-581B03ED5E47}" presName="composite" presStyleCnt="0"/>
      <dgm:spPr/>
    </dgm:pt>
    <dgm:pt modelId="{35718B89-DCBE-4754-B194-86752BE150DC}" type="pres">
      <dgm:prSet presAssocID="{148EC5B9-94C3-46BE-95A2-581B03ED5E47}" presName="Parent1" presStyleLbl="alignNode1" presStyleIdx="2" presStyleCnt="7">
        <dgm:presLayoutVars>
          <dgm:chMax val="1"/>
          <dgm:chPref val="1"/>
          <dgm:bulletEnabled val="1"/>
        </dgm:presLayoutVars>
      </dgm:prSet>
      <dgm:spPr/>
    </dgm:pt>
    <dgm:pt modelId="{817E35AF-FC68-4451-A085-A6C0A762DFCE}" type="pres">
      <dgm:prSet presAssocID="{148EC5B9-94C3-46BE-95A2-581B03ED5E47}" presName="Childtext1" presStyleLbl="revTx" presStyleIdx="2" presStyleCnt="7">
        <dgm:presLayoutVars>
          <dgm:chMax val="0"/>
          <dgm:chPref val="0"/>
          <dgm:bulletEnabled/>
        </dgm:presLayoutVars>
      </dgm:prSet>
      <dgm:spPr/>
    </dgm:pt>
    <dgm:pt modelId="{6CB9DE2E-81F9-49EF-9B64-BA96B706E2B6}" type="pres">
      <dgm:prSet presAssocID="{148EC5B9-94C3-46BE-95A2-581B03ED5E47}" presName="ConnectLine" presStyleLbl="sibTrans1D1" presStyleIdx="2" presStyleCnt="7"/>
      <dgm:spPr>
        <a:noFill/>
        <a:ln w="12700" cap="flat" cmpd="sng" algn="ctr">
          <a:solidFill>
            <a:schemeClr val="accent1">
              <a:shade val="90000"/>
              <a:hueOff val="115324"/>
              <a:satOff val="-3933"/>
              <a:lumOff val="9116"/>
              <a:alphaOff val="0"/>
            </a:schemeClr>
          </a:solidFill>
          <a:prstDash val="dash"/>
        </a:ln>
        <a:effectLst/>
      </dgm:spPr>
    </dgm:pt>
    <dgm:pt modelId="{30EC4984-D796-4CBD-B622-857D01790CFB}" type="pres">
      <dgm:prSet presAssocID="{148EC5B9-94C3-46BE-95A2-581B03ED5E47}" presName="ConnectLineEnd" presStyleLbl="node1" presStyleIdx="2" presStyleCnt="7"/>
      <dgm:spPr/>
    </dgm:pt>
    <dgm:pt modelId="{4E95DC41-823E-46FC-8E57-E57D8900623B}" type="pres">
      <dgm:prSet presAssocID="{148EC5B9-94C3-46BE-95A2-581B03ED5E47}" presName="EmptyPane" presStyleCnt="0"/>
      <dgm:spPr/>
    </dgm:pt>
    <dgm:pt modelId="{79D7A372-3E8B-488D-87D7-1D38AD5C7463}" type="pres">
      <dgm:prSet presAssocID="{7D5CAC4A-EAAA-4A23-91D7-4A241994E62F}" presName="spaceBetweenRectangles" presStyleLbl="fgAcc1" presStyleIdx="2" presStyleCnt="6"/>
      <dgm:spPr/>
    </dgm:pt>
    <dgm:pt modelId="{F1171BAF-54FB-4E13-B4D7-A34617548E8E}" type="pres">
      <dgm:prSet presAssocID="{4B6F978D-AB3E-488C-A59A-A1350CC2B28C}" presName="composite" presStyleCnt="0"/>
      <dgm:spPr/>
    </dgm:pt>
    <dgm:pt modelId="{E3A9D3E1-D955-4E4E-A063-D8CA56F09EC0}" type="pres">
      <dgm:prSet presAssocID="{4B6F978D-AB3E-488C-A59A-A1350CC2B28C}" presName="Parent1" presStyleLbl="alignNode1" presStyleIdx="3" presStyleCnt="7">
        <dgm:presLayoutVars>
          <dgm:chMax val="1"/>
          <dgm:chPref val="1"/>
          <dgm:bulletEnabled val="1"/>
        </dgm:presLayoutVars>
      </dgm:prSet>
      <dgm:spPr/>
    </dgm:pt>
    <dgm:pt modelId="{27D7C985-849F-4974-8E8A-6050BFB30CDD}" type="pres">
      <dgm:prSet presAssocID="{4B6F978D-AB3E-488C-A59A-A1350CC2B28C}" presName="Childtext1" presStyleLbl="revTx" presStyleIdx="3" presStyleCnt="7">
        <dgm:presLayoutVars>
          <dgm:chMax val="0"/>
          <dgm:chPref val="0"/>
          <dgm:bulletEnabled/>
        </dgm:presLayoutVars>
      </dgm:prSet>
      <dgm:spPr/>
    </dgm:pt>
    <dgm:pt modelId="{9DADEF67-8A91-4BBB-B494-606580728693}" type="pres">
      <dgm:prSet presAssocID="{4B6F978D-AB3E-488C-A59A-A1350CC2B28C}" presName="ConnectLine" presStyleLbl="sibTrans1D1" presStyleIdx="3" presStyleCnt="7"/>
      <dgm:spPr>
        <a:noFill/>
        <a:ln w="12700" cap="flat" cmpd="sng" algn="ctr">
          <a:solidFill>
            <a:schemeClr val="accent1">
              <a:shade val="90000"/>
              <a:hueOff val="172986"/>
              <a:satOff val="-5899"/>
              <a:lumOff val="13674"/>
              <a:alphaOff val="0"/>
            </a:schemeClr>
          </a:solidFill>
          <a:prstDash val="dash"/>
        </a:ln>
        <a:effectLst/>
      </dgm:spPr>
    </dgm:pt>
    <dgm:pt modelId="{CBC6C3A1-DC92-4FC1-9E33-EF1B6CC25CFC}" type="pres">
      <dgm:prSet presAssocID="{4B6F978D-AB3E-488C-A59A-A1350CC2B28C}" presName="ConnectLineEnd" presStyleLbl="node1" presStyleIdx="3" presStyleCnt="7"/>
      <dgm:spPr/>
    </dgm:pt>
    <dgm:pt modelId="{8751FB7E-DB4A-47DB-AB4B-84A31B5B212B}" type="pres">
      <dgm:prSet presAssocID="{4B6F978D-AB3E-488C-A59A-A1350CC2B28C}" presName="EmptyPane" presStyleCnt="0"/>
      <dgm:spPr/>
    </dgm:pt>
    <dgm:pt modelId="{926E258A-6A1F-42EA-AA12-DCF07E9D4E5B}" type="pres">
      <dgm:prSet presAssocID="{1ED1238D-CB58-4E40-8173-A45A06152386}" presName="spaceBetweenRectangles" presStyleLbl="fgAcc1" presStyleIdx="3" presStyleCnt="6"/>
      <dgm:spPr/>
    </dgm:pt>
    <dgm:pt modelId="{B224D6F6-46B0-4669-AD73-53A58A276C52}" type="pres">
      <dgm:prSet presAssocID="{1D559AB5-E28E-499B-A492-E16DB7EEE345}" presName="composite" presStyleCnt="0"/>
      <dgm:spPr/>
    </dgm:pt>
    <dgm:pt modelId="{1979DE78-DA43-4AE1-942C-5460CFFB3D91}" type="pres">
      <dgm:prSet presAssocID="{1D559AB5-E28E-499B-A492-E16DB7EEE345}" presName="Parent1" presStyleLbl="alignNode1" presStyleIdx="4" presStyleCnt="7">
        <dgm:presLayoutVars>
          <dgm:chMax val="1"/>
          <dgm:chPref val="1"/>
          <dgm:bulletEnabled val="1"/>
        </dgm:presLayoutVars>
      </dgm:prSet>
      <dgm:spPr/>
    </dgm:pt>
    <dgm:pt modelId="{11342DA1-1C8E-4E7B-80D4-D4CAB5E2458B}" type="pres">
      <dgm:prSet presAssocID="{1D559AB5-E28E-499B-A492-E16DB7EEE345}" presName="Childtext1" presStyleLbl="revTx" presStyleIdx="4" presStyleCnt="7">
        <dgm:presLayoutVars>
          <dgm:chMax val="0"/>
          <dgm:chPref val="0"/>
          <dgm:bulletEnabled/>
        </dgm:presLayoutVars>
      </dgm:prSet>
      <dgm:spPr/>
    </dgm:pt>
    <dgm:pt modelId="{F5F219CC-753D-477E-AD14-19677D3EAEB6}" type="pres">
      <dgm:prSet presAssocID="{1D559AB5-E28E-499B-A492-E16DB7EEE345}" presName="ConnectLine" presStyleLbl="sibTrans1D1" presStyleIdx="4" presStyleCnt="7"/>
      <dgm:spPr>
        <a:noFill/>
        <a:ln w="12700" cap="flat" cmpd="sng" algn="ctr">
          <a:solidFill>
            <a:schemeClr val="accent1">
              <a:shade val="90000"/>
              <a:hueOff val="230648"/>
              <a:satOff val="-7866"/>
              <a:lumOff val="18231"/>
              <a:alphaOff val="0"/>
            </a:schemeClr>
          </a:solidFill>
          <a:prstDash val="dash"/>
        </a:ln>
        <a:effectLst/>
      </dgm:spPr>
    </dgm:pt>
    <dgm:pt modelId="{CF2167BA-B8C6-4A11-B1DE-5E3FAAE55C8D}" type="pres">
      <dgm:prSet presAssocID="{1D559AB5-E28E-499B-A492-E16DB7EEE345}" presName="ConnectLineEnd" presStyleLbl="node1" presStyleIdx="4" presStyleCnt="7"/>
      <dgm:spPr/>
    </dgm:pt>
    <dgm:pt modelId="{FC0A19EA-FD3D-4C55-B1B2-948C41FBBFCD}" type="pres">
      <dgm:prSet presAssocID="{1D559AB5-E28E-499B-A492-E16DB7EEE345}" presName="EmptyPane" presStyleCnt="0"/>
      <dgm:spPr/>
    </dgm:pt>
    <dgm:pt modelId="{6C1955EA-E7B8-4DCB-A770-46CB1EACF06B}" type="pres">
      <dgm:prSet presAssocID="{8BD1E8F7-4B81-4CD6-AF97-F8B5D7577211}" presName="spaceBetweenRectangles" presStyleLbl="fgAcc1" presStyleIdx="4" presStyleCnt="6"/>
      <dgm:spPr/>
    </dgm:pt>
    <dgm:pt modelId="{A59758CD-399B-441A-854D-99DDF665C90C}" type="pres">
      <dgm:prSet presAssocID="{CB1E8740-089A-49EF-94DD-439FEC726163}" presName="composite" presStyleCnt="0"/>
      <dgm:spPr/>
    </dgm:pt>
    <dgm:pt modelId="{34901393-071D-4DD1-8A8D-7DD3D2BF7BF2}" type="pres">
      <dgm:prSet presAssocID="{CB1E8740-089A-49EF-94DD-439FEC726163}" presName="Parent1" presStyleLbl="alignNode1" presStyleIdx="5" presStyleCnt="7">
        <dgm:presLayoutVars>
          <dgm:chMax val="1"/>
          <dgm:chPref val="1"/>
          <dgm:bulletEnabled val="1"/>
        </dgm:presLayoutVars>
      </dgm:prSet>
      <dgm:spPr/>
    </dgm:pt>
    <dgm:pt modelId="{72301C02-AF1C-4E03-921A-35DC90488534}" type="pres">
      <dgm:prSet presAssocID="{CB1E8740-089A-49EF-94DD-439FEC726163}" presName="Childtext1" presStyleLbl="revTx" presStyleIdx="5" presStyleCnt="7">
        <dgm:presLayoutVars>
          <dgm:chMax val="0"/>
          <dgm:chPref val="0"/>
          <dgm:bulletEnabled/>
        </dgm:presLayoutVars>
      </dgm:prSet>
      <dgm:spPr/>
    </dgm:pt>
    <dgm:pt modelId="{67252240-114D-4986-BBD3-319D0F373F28}" type="pres">
      <dgm:prSet presAssocID="{CB1E8740-089A-49EF-94DD-439FEC726163}" presName="ConnectLine" presStyleLbl="sibTrans1D1" presStyleIdx="5" presStyleCnt="7"/>
      <dgm:spPr>
        <a:noFill/>
        <a:ln w="12700" cap="flat" cmpd="sng" algn="ctr">
          <a:solidFill>
            <a:schemeClr val="accent1">
              <a:shade val="90000"/>
              <a:hueOff val="288309"/>
              <a:satOff val="-9832"/>
              <a:lumOff val="22789"/>
              <a:alphaOff val="0"/>
            </a:schemeClr>
          </a:solidFill>
          <a:prstDash val="dash"/>
        </a:ln>
        <a:effectLst/>
      </dgm:spPr>
    </dgm:pt>
    <dgm:pt modelId="{2C1DBC50-0F82-4746-8FBD-5AAD5C35CBC2}" type="pres">
      <dgm:prSet presAssocID="{CB1E8740-089A-49EF-94DD-439FEC726163}" presName="ConnectLineEnd" presStyleLbl="node1" presStyleIdx="5" presStyleCnt="7"/>
      <dgm:spPr/>
    </dgm:pt>
    <dgm:pt modelId="{0916E4D6-063A-41DD-92F0-426D7E077472}" type="pres">
      <dgm:prSet presAssocID="{CB1E8740-089A-49EF-94DD-439FEC726163}" presName="EmptyPane" presStyleCnt="0"/>
      <dgm:spPr/>
    </dgm:pt>
    <dgm:pt modelId="{A75656BC-B0D6-49E2-9904-CD5E2778C20B}" type="pres">
      <dgm:prSet presAssocID="{3D67A3D5-F9BB-43CA-9094-604579740A1A}" presName="spaceBetweenRectangles" presStyleLbl="fgAcc1" presStyleIdx="5" presStyleCnt="6"/>
      <dgm:spPr/>
    </dgm:pt>
    <dgm:pt modelId="{3E04F3AC-AA2E-4A17-8318-868F6F86A0F7}" type="pres">
      <dgm:prSet presAssocID="{FA2ED08E-598A-4442-B7BB-6BF0686DB264}" presName="composite" presStyleCnt="0"/>
      <dgm:spPr/>
    </dgm:pt>
    <dgm:pt modelId="{A6520B13-2203-41E6-8179-E71E1040B222}" type="pres">
      <dgm:prSet presAssocID="{FA2ED08E-598A-4442-B7BB-6BF0686DB264}" presName="Parent1" presStyleLbl="alignNode1" presStyleIdx="6" presStyleCnt="7">
        <dgm:presLayoutVars>
          <dgm:chMax val="1"/>
          <dgm:chPref val="1"/>
          <dgm:bulletEnabled val="1"/>
        </dgm:presLayoutVars>
      </dgm:prSet>
      <dgm:spPr/>
    </dgm:pt>
    <dgm:pt modelId="{6DDFD19C-EAA5-4791-B6C8-9C4C8AD4ACE8}" type="pres">
      <dgm:prSet presAssocID="{FA2ED08E-598A-4442-B7BB-6BF0686DB264}" presName="Childtext1" presStyleLbl="revTx" presStyleIdx="6" presStyleCnt="7">
        <dgm:presLayoutVars>
          <dgm:chMax val="0"/>
          <dgm:chPref val="0"/>
          <dgm:bulletEnabled/>
        </dgm:presLayoutVars>
      </dgm:prSet>
      <dgm:spPr/>
    </dgm:pt>
    <dgm:pt modelId="{BDB5BD0B-86CB-4903-B137-C19C2BBCC387}" type="pres">
      <dgm:prSet presAssocID="{FA2ED08E-598A-4442-B7BB-6BF0686DB264}" presName="ConnectLine" presStyleLbl="sibTrans1D1" presStyleIdx="6" presStyleCnt="7"/>
      <dgm:spPr>
        <a:noFill/>
        <a:ln w="12700" cap="flat" cmpd="sng" algn="ctr">
          <a:solidFill>
            <a:schemeClr val="accent1">
              <a:shade val="90000"/>
              <a:hueOff val="345971"/>
              <a:satOff val="-11799"/>
              <a:lumOff val="27347"/>
              <a:alphaOff val="0"/>
            </a:schemeClr>
          </a:solidFill>
          <a:prstDash val="dash"/>
        </a:ln>
        <a:effectLst/>
      </dgm:spPr>
    </dgm:pt>
    <dgm:pt modelId="{1C557C3D-3E4B-46DD-89A4-067B34BE5086}" type="pres">
      <dgm:prSet presAssocID="{FA2ED08E-598A-4442-B7BB-6BF0686DB264}" presName="ConnectLineEnd" presStyleLbl="node1" presStyleIdx="6" presStyleCnt="7"/>
      <dgm:spPr/>
    </dgm:pt>
    <dgm:pt modelId="{447C6C67-BAA3-4715-B10B-688F444034C7}" type="pres">
      <dgm:prSet presAssocID="{FA2ED08E-598A-4442-B7BB-6BF0686DB264}" presName="EmptyPane" presStyleCnt="0"/>
      <dgm:spPr/>
    </dgm:pt>
  </dgm:ptLst>
  <dgm:cxnLst>
    <dgm:cxn modelId="{FC912116-E898-4D57-8F29-7551CF30FFE7}" type="presOf" srcId="{4B6F978D-AB3E-488C-A59A-A1350CC2B28C}" destId="{E3A9D3E1-D955-4E4E-A063-D8CA56F09EC0}" srcOrd="0" destOrd="0" presId="urn:microsoft.com/office/officeart/2016/7/layout/HexagonTimeline"/>
    <dgm:cxn modelId="{CF5CFC1B-F1A2-4963-B167-FDEE37C411E4}" srcId="{FE09B360-A144-458C-AC2F-1317792E9F3B}" destId="{3D2C3855-9065-4EDE-A41F-6BEDD03F762F}" srcOrd="0" destOrd="0" parTransId="{C0BE70A6-14D3-4270-B9D2-6383C60E42F3}" sibTransId="{C5FE168A-03B2-4F3B-9BF4-283A481A63C5}"/>
    <dgm:cxn modelId="{A15FB51E-70A5-4E3E-A61C-9E9DD94286C3}" srcId="{F3DDEECF-2C93-422D-8BC3-6265D70DDE07}" destId="{FE09B360-A144-458C-AC2F-1317792E9F3B}" srcOrd="1" destOrd="0" parTransId="{CAF469EF-E5DD-46E4-BF26-F03F6185D268}" sibTransId="{312BF1E2-04AA-4C45-A393-C550F87B9E54}"/>
    <dgm:cxn modelId="{A43BAA2E-D30D-4E28-B3B7-1738B49C9E4E}" srcId="{F3DDEECF-2C93-422D-8BC3-6265D70DDE07}" destId="{1D559AB5-E28E-499B-A492-E16DB7EEE345}" srcOrd="4" destOrd="0" parTransId="{8D0CCFE2-ED19-4F0A-9AF1-EEBF440CF55C}" sibTransId="{8BD1E8F7-4B81-4CD6-AF97-F8B5D7577211}"/>
    <dgm:cxn modelId="{CBCDF447-5D54-40D8-B921-1730229DD9A8}" type="presOf" srcId="{62DE9A37-3487-4DE5-9321-E6AF43338AF3}" destId="{72301C02-AF1C-4E03-921A-35DC90488534}" srcOrd="0" destOrd="0" presId="urn:microsoft.com/office/officeart/2016/7/layout/HexagonTimeline"/>
    <dgm:cxn modelId="{9AB15573-98F7-4C0C-99F1-DFB8F8E464FE}" srcId="{F3DDEECF-2C93-422D-8BC3-6265D70DDE07}" destId="{4B6F978D-AB3E-488C-A59A-A1350CC2B28C}" srcOrd="3" destOrd="0" parTransId="{F88A587F-7653-4681-80C5-0E71B7D6BEE1}" sibTransId="{1ED1238D-CB58-4E40-8173-A45A06152386}"/>
    <dgm:cxn modelId="{1F162158-385A-49D8-982D-5FB0D2A3116A}" type="presOf" srcId="{8D791C37-E100-4AE5-8331-7416FB07B09E}" destId="{11342DA1-1C8E-4E7B-80D4-D4CAB5E2458B}" srcOrd="0" destOrd="0" presId="urn:microsoft.com/office/officeart/2016/7/layout/HexagonTimeline"/>
    <dgm:cxn modelId="{A931EE58-C421-44EF-AECC-64DE43BEF144}" srcId="{1D559AB5-E28E-499B-A492-E16DB7EEE345}" destId="{8D791C37-E100-4AE5-8331-7416FB07B09E}" srcOrd="0" destOrd="0" parTransId="{523F704B-330B-47ED-AA95-46A6B3B240C2}" sibTransId="{4381E6D4-ACF7-45DE-BE69-FE2674B19293}"/>
    <dgm:cxn modelId="{47ECB07A-01ED-4747-BD99-7E3EE57B777A}" type="presOf" srcId="{148EC5B9-94C3-46BE-95A2-581B03ED5E47}" destId="{35718B89-DCBE-4754-B194-86752BE150DC}" srcOrd="0" destOrd="0" presId="urn:microsoft.com/office/officeart/2016/7/layout/HexagonTimeline"/>
    <dgm:cxn modelId="{722D817B-F824-427C-A2F6-A83760007172}" srcId="{4B6F978D-AB3E-488C-A59A-A1350CC2B28C}" destId="{12A981EB-1EFA-4818-ACD3-3737D1255ABD}" srcOrd="0" destOrd="0" parTransId="{668F75CC-C61F-40C8-BE92-DE5C7A7BECFE}" sibTransId="{9967221B-D595-489D-801D-1055CFE2B456}"/>
    <dgm:cxn modelId="{DF36887B-961D-4BBB-B7D7-8F5FCAA505A5}" srcId="{F3DDEECF-2C93-422D-8BC3-6265D70DDE07}" destId="{B7436E29-B175-448B-AC42-5BD2C59ACD13}" srcOrd="0" destOrd="0" parTransId="{88998B13-B736-458A-8F6B-205A480F0682}" sibTransId="{9765208C-F48A-4312-95F2-F2A30F2F7EBF}"/>
    <dgm:cxn modelId="{F57B3B84-C177-49AE-9CF6-729DA9B18D43}" type="presOf" srcId="{12A981EB-1EFA-4818-ACD3-3737D1255ABD}" destId="{27D7C985-849F-4974-8E8A-6050BFB30CDD}" srcOrd="0" destOrd="0" presId="urn:microsoft.com/office/officeart/2016/7/layout/HexagonTimeline"/>
    <dgm:cxn modelId="{50C47586-68E5-4328-93AC-ECFEE857F2DD}" type="presOf" srcId="{757EE02C-F23A-4E8A-AAF3-539D70C58D52}" destId="{6DDFD19C-EAA5-4791-B6C8-9C4C8AD4ACE8}" srcOrd="0" destOrd="0" presId="urn:microsoft.com/office/officeart/2016/7/layout/HexagonTimeline"/>
    <dgm:cxn modelId="{00F30390-1178-4F25-B577-9033BB39DC1A}" type="presOf" srcId="{F3DDEECF-2C93-422D-8BC3-6265D70DDE07}" destId="{DB109537-B889-482F-91D3-165646EBE7D2}" srcOrd="0" destOrd="0" presId="urn:microsoft.com/office/officeart/2016/7/layout/HexagonTimeline"/>
    <dgm:cxn modelId="{93B76092-E3A5-4BCB-902D-D9871A64730B}" type="presOf" srcId="{B7436E29-B175-448B-AC42-5BD2C59ACD13}" destId="{53B278E6-0A45-479C-B1A4-E12EF8F35D3D}" srcOrd="0" destOrd="0" presId="urn:microsoft.com/office/officeart/2016/7/layout/HexagonTimeline"/>
    <dgm:cxn modelId="{2EA29C96-32F6-425D-A13C-BD75348A9331}" type="presOf" srcId="{1D559AB5-E28E-499B-A492-E16DB7EEE345}" destId="{1979DE78-DA43-4AE1-942C-5460CFFB3D91}" srcOrd="0" destOrd="0" presId="urn:microsoft.com/office/officeart/2016/7/layout/HexagonTimeline"/>
    <dgm:cxn modelId="{5404079A-D5FC-4717-9B39-3CA8A5F99A98}" srcId="{F3DDEECF-2C93-422D-8BC3-6265D70DDE07}" destId="{CB1E8740-089A-49EF-94DD-439FEC726163}" srcOrd="5" destOrd="0" parTransId="{F0DF2DD3-A1FE-4594-A4AF-C1FADA1CD830}" sibTransId="{3D67A3D5-F9BB-43CA-9094-604579740A1A}"/>
    <dgm:cxn modelId="{94D34DA4-AC35-4299-A22C-39C391FCDA06}" srcId="{FA2ED08E-598A-4442-B7BB-6BF0686DB264}" destId="{757EE02C-F23A-4E8A-AAF3-539D70C58D52}" srcOrd="0" destOrd="0" parTransId="{79271884-CC70-4472-AC68-55EC9B79E975}" sibTransId="{CE45FE90-1D75-443E-AA98-3D9614AB6A1A}"/>
    <dgm:cxn modelId="{520F09B2-D0F1-4673-904D-AFAF5AC48E34}" type="presOf" srcId="{FA2ED08E-598A-4442-B7BB-6BF0686DB264}" destId="{A6520B13-2203-41E6-8179-E71E1040B222}" srcOrd="0" destOrd="0" presId="urn:microsoft.com/office/officeart/2016/7/layout/HexagonTimeline"/>
    <dgm:cxn modelId="{3AE034BB-17A3-4EF3-B5EA-C5E1B9FC759D}" type="presOf" srcId="{0DF6AB60-E605-4A9D-9C97-8093999DAAAC}" destId="{612FB7F3-DB63-49EB-8F98-2F6FF9137286}" srcOrd="0" destOrd="0" presId="urn:microsoft.com/office/officeart/2016/7/layout/HexagonTimeline"/>
    <dgm:cxn modelId="{82FB46BD-897A-48D9-9017-CBE63057ED79}" type="presOf" srcId="{3D2C3855-9065-4EDE-A41F-6BEDD03F762F}" destId="{50B43A47-4771-45FA-B876-E47C3870154A}" srcOrd="0" destOrd="0" presId="urn:microsoft.com/office/officeart/2016/7/layout/HexagonTimeline"/>
    <dgm:cxn modelId="{D29492C8-72B5-4CBB-BDBB-62615D489C30}" type="presOf" srcId="{CB1E8740-089A-49EF-94DD-439FEC726163}" destId="{34901393-071D-4DD1-8A8D-7DD3D2BF7BF2}" srcOrd="0" destOrd="0" presId="urn:microsoft.com/office/officeart/2016/7/layout/HexagonTimeline"/>
    <dgm:cxn modelId="{65A8E7D8-72D9-4BC5-8533-4C41CF441497}" type="presOf" srcId="{FE09B360-A144-458C-AC2F-1317792E9F3B}" destId="{66FCC631-8824-426C-AAE5-AE2E1A283090}" srcOrd="0" destOrd="0" presId="urn:microsoft.com/office/officeart/2016/7/layout/HexagonTimeline"/>
    <dgm:cxn modelId="{DE98DFDD-1746-4FB3-B591-8C4D27691C49}" srcId="{CB1E8740-089A-49EF-94DD-439FEC726163}" destId="{62DE9A37-3487-4DE5-9321-E6AF43338AF3}" srcOrd="0" destOrd="0" parTransId="{3EBD92F1-1CA6-41F0-A7AB-7F795B07C72F}" sibTransId="{0E74E0A1-F4EE-408C-AD2E-D369E906BF4F}"/>
    <dgm:cxn modelId="{D66A26E2-BD6F-4C8C-87C6-95C7054A2129}" srcId="{148EC5B9-94C3-46BE-95A2-581B03ED5E47}" destId="{1E426B85-511C-45A6-B966-F9A2B921EB2B}" srcOrd="0" destOrd="0" parTransId="{22125A3B-C021-4EBC-8358-6EDE7192FF9F}" sibTransId="{664B7359-46A4-47FB-85B6-750EB08A48CC}"/>
    <dgm:cxn modelId="{8171F4EA-5198-45C9-9CAD-2B9557526FE7}" srcId="{B7436E29-B175-448B-AC42-5BD2C59ACD13}" destId="{0DF6AB60-E605-4A9D-9C97-8093999DAAAC}" srcOrd="0" destOrd="0" parTransId="{1358F7BF-7BC2-46E8-B4E8-99804374B24C}" sibTransId="{26BE1148-C409-4F3E-B615-EE0D993472CF}"/>
    <dgm:cxn modelId="{4A5818EE-F2AF-4B52-8B3D-A866CEC16E1F}" srcId="{F3DDEECF-2C93-422D-8BC3-6265D70DDE07}" destId="{148EC5B9-94C3-46BE-95A2-581B03ED5E47}" srcOrd="2" destOrd="0" parTransId="{B50269CC-92B2-496A-9CB9-B92C1DE555B6}" sibTransId="{7D5CAC4A-EAAA-4A23-91D7-4A241994E62F}"/>
    <dgm:cxn modelId="{82A0D0EF-1B42-4412-ADE1-7E2050ACE40F}" type="presOf" srcId="{1E426B85-511C-45A6-B966-F9A2B921EB2B}" destId="{817E35AF-FC68-4451-A085-A6C0A762DFCE}" srcOrd="0" destOrd="0" presId="urn:microsoft.com/office/officeart/2016/7/layout/HexagonTimeline"/>
    <dgm:cxn modelId="{68B1FDEF-7E3B-4BBC-AD22-FC8A7E4CB879}" srcId="{F3DDEECF-2C93-422D-8BC3-6265D70DDE07}" destId="{FA2ED08E-598A-4442-B7BB-6BF0686DB264}" srcOrd="6" destOrd="0" parTransId="{4B7F98B2-D264-4ACE-B56F-EFEE39979BE5}" sibTransId="{A4E2FC19-A21D-4EF5-B2A4-43E7EA479FF9}"/>
    <dgm:cxn modelId="{DBF26577-0289-4CCB-BC70-7102157D9133}" type="presParOf" srcId="{DB109537-B889-482F-91D3-165646EBE7D2}" destId="{A83FB60A-A114-4088-8183-5200D08377F9}" srcOrd="0" destOrd="0" presId="urn:microsoft.com/office/officeart/2016/7/layout/HexagonTimeline"/>
    <dgm:cxn modelId="{17EB66C6-F770-45B6-AA93-8C6550F3EEF0}" type="presParOf" srcId="{A83FB60A-A114-4088-8183-5200D08377F9}" destId="{53B278E6-0A45-479C-B1A4-E12EF8F35D3D}" srcOrd="0" destOrd="0" presId="urn:microsoft.com/office/officeart/2016/7/layout/HexagonTimeline"/>
    <dgm:cxn modelId="{7651BCCC-10F8-4A6C-9112-001B01A70F41}" type="presParOf" srcId="{A83FB60A-A114-4088-8183-5200D08377F9}" destId="{612FB7F3-DB63-49EB-8F98-2F6FF9137286}" srcOrd="1" destOrd="0" presId="urn:microsoft.com/office/officeart/2016/7/layout/HexagonTimeline"/>
    <dgm:cxn modelId="{B1F81788-F0F2-4479-BF96-13032ED592BE}" type="presParOf" srcId="{A83FB60A-A114-4088-8183-5200D08377F9}" destId="{90CC0DC5-DEBA-4E68-BF16-313C98355F25}" srcOrd="2" destOrd="0" presId="urn:microsoft.com/office/officeart/2016/7/layout/HexagonTimeline"/>
    <dgm:cxn modelId="{36267145-BA18-4F33-A87F-C8B7A397F272}" type="presParOf" srcId="{A83FB60A-A114-4088-8183-5200D08377F9}" destId="{3D5D2C5A-A85B-4200-A1B5-5483DE6777E1}" srcOrd="3" destOrd="0" presId="urn:microsoft.com/office/officeart/2016/7/layout/HexagonTimeline"/>
    <dgm:cxn modelId="{8CF0051C-66DA-4228-862C-367F927A4A16}" type="presParOf" srcId="{A83FB60A-A114-4088-8183-5200D08377F9}" destId="{684A5E83-B131-4D73-B80D-29C1FD2D0F8C}" srcOrd="4" destOrd="0" presId="urn:microsoft.com/office/officeart/2016/7/layout/HexagonTimeline"/>
    <dgm:cxn modelId="{C704F08F-5CFF-475F-B445-1DEF8A672566}" type="presParOf" srcId="{DB109537-B889-482F-91D3-165646EBE7D2}" destId="{F5E9E340-24FA-4848-83FC-19789744C307}" srcOrd="1" destOrd="0" presId="urn:microsoft.com/office/officeart/2016/7/layout/HexagonTimeline"/>
    <dgm:cxn modelId="{F83A8E4C-0FC2-4CCC-8169-7F8901EAE01A}" type="presParOf" srcId="{DB109537-B889-482F-91D3-165646EBE7D2}" destId="{F7946EBE-0C66-457A-A35A-6293205BF98F}" srcOrd="2" destOrd="0" presId="urn:microsoft.com/office/officeart/2016/7/layout/HexagonTimeline"/>
    <dgm:cxn modelId="{2E8DE96E-D237-4DD9-BE6A-FD961264CC45}" type="presParOf" srcId="{F7946EBE-0C66-457A-A35A-6293205BF98F}" destId="{66FCC631-8824-426C-AAE5-AE2E1A283090}" srcOrd="0" destOrd="0" presId="urn:microsoft.com/office/officeart/2016/7/layout/HexagonTimeline"/>
    <dgm:cxn modelId="{650577FE-1226-4335-A959-B7D2E44AD2B4}" type="presParOf" srcId="{F7946EBE-0C66-457A-A35A-6293205BF98F}" destId="{50B43A47-4771-45FA-B876-E47C3870154A}" srcOrd="1" destOrd="0" presId="urn:microsoft.com/office/officeart/2016/7/layout/HexagonTimeline"/>
    <dgm:cxn modelId="{CA96E713-2E9B-4C6E-957D-020DE6F4778D}" type="presParOf" srcId="{F7946EBE-0C66-457A-A35A-6293205BF98F}" destId="{49DBFF0E-0274-4741-B079-D61C3A4CC6DC}" srcOrd="2" destOrd="0" presId="urn:microsoft.com/office/officeart/2016/7/layout/HexagonTimeline"/>
    <dgm:cxn modelId="{F71EF439-24C2-4249-A2B1-F09A9A4E3739}" type="presParOf" srcId="{F7946EBE-0C66-457A-A35A-6293205BF98F}" destId="{1CF25C83-1475-4675-B4A0-D4B267077881}" srcOrd="3" destOrd="0" presId="urn:microsoft.com/office/officeart/2016/7/layout/HexagonTimeline"/>
    <dgm:cxn modelId="{67EB31CA-D083-4593-8E33-7CA15C53B407}" type="presParOf" srcId="{F7946EBE-0C66-457A-A35A-6293205BF98F}" destId="{669B0DB2-3128-4C44-AA23-E9B24C16AA54}" srcOrd="4" destOrd="0" presId="urn:microsoft.com/office/officeart/2016/7/layout/HexagonTimeline"/>
    <dgm:cxn modelId="{36377B1E-D1BB-4166-8639-77B2FA98959B}" type="presParOf" srcId="{DB109537-B889-482F-91D3-165646EBE7D2}" destId="{5CB7A612-D07B-47BC-8F4C-444301CDA1B1}" srcOrd="3" destOrd="0" presId="urn:microsoft.com/office/officeart/2016/7/layout/HexagonTimeline"/>
    <dgm:cxn modelId="{92828C62-1F02-4C36-8D3F-FF477FBEEF64}" type="presParOf" srcId="{DB109537-B889-482F-91D3-165646EBE7D2}" destId="{F0A29CBF-34F6-4DE6-AED9-7A1A471F3A9F}" srcOrd="4" destOrd="0" presId="urn:microsoft.com/office/officeart/2016/7/layout/HexagonTimeline"/>
    <dgm:cxn modelId="{3347A740-A7F5-4190-ABEB-A08FDE35D61C}" type="presParOf" srcId="{F0A29CBF-34F6-4DE6-AED9-7A1A471F3A9F}" destId="{35718B89-DCBE-4754-B194-86752BE150DC}" srcOrd="0" destOrd="0" presId="urn:microsoft.com/office/officeart/2016/7/layout/HexagonTimeline"/>
    <dgm:cxn modelId="{C0839519-4177-41B1-B714-9AC98238ECFE}" type="presParOf" srcId="{F0A29CBF-34F6-4DE6-AED9-7A1A471F3A9F}" destId="{817E35AF-FC68-4451-A085-A6C0A762DFCE}" srcOrd="1" destOrd="0" presId="urn:microsoft.com/office/officeart/2016/7/layout/HexagonTimeline"/>
    <dgm:cxn modelId="{5E8E7A72-634F-4331-9126-751B603881E2}" type="presParOf" srcId="{F0A29CBF-34F6-4DE6-AED9-7A1A471F3A9F}" destId="{6CB9DE2E-81F9-49EF-9B64-BA96B706E2B6}" srcOrd="2" destOrd="0" presId="urn:microsoft.com/office/officeart/2016/7/layout/HexagonTimeline"/>
    <dgm:cxn modelId="{8F2B5066-7819-4BB9-8555-AD963E963A3E}" type="presParOf" srcId="{F0A29CBF-34F6-4DE6-AED9-7A1A471F3A9F}" destId="{30EC4984-D796-4CBD-B622-857D01790CFB}" srcOrd="3" destOrd="0" presId="urn:microsoft.com/office/officeart/2016/7/layout/HexagonTimeline"/>
    <dgm:cxn modelId="{AE3BCFA2-DCD0-4A1A-BAD0-681C9940EDCC}" type="presParOf" srcId="{F0A29CBF-34F6-4DE6-AED9-7A1A471F3A9F}" destId="{4E95DC41-823E-46FC-8E57-E57D8900623B}" srcOrd="4" destOrd="0" presId="urn:microsoft.com/office/officeart/2016/7/layout/HexagonTimeline"/>
    <dgm:cxn modelId="{7C6C329A-EEA5-465E-B548-D49937C169C2}" type="presParOf" srcId="{DB109537-B889-482F-91D3-165646EBE7D2}" destId="{79D7A372-3E8B-488D-87D7-1D38AD5C7463}" srcOrd="5" destOrd="0" presId="urn:microsoft.com/office/officeart/2016/7/layout/HexagonTimeline"/>
    <dgm:cxn modelId="{55D6C933-6695-440A-9EE6-EDF7C416745B}" type="presParOf" srcId="{DB109537-B889-482F-91D3-165646EBE7D2}" destId="{F1171BAF-54FB-4E13-B4D7-A34617548E8E}" srcOrd="6" destOrd="0" presId="urn:microsoft.com/office/officeart/2016/7/layout/HexagonTimeline"/>
    <dgm:cxn modelId="{A8F0A15D-E1EB-46D8-B742-361EBB184699}" type="presParOf" srcId="{F1171BAF-54FB-4E13-B4D7-A34617548E8E}" destId="{E3A9D3E1-D955-4E4E-A063-D8CA56F09EC0}" srcOrd="0" destOrd="0" presId="urn:microsoft.com/office/officeart/2016/7/layout/HexagonTimeline"/>
    <dgm:cxn modelId="{3C1126CA-7728-4223-9683-68CE0F44E3E0}" type="presParOf" srcId="{F1171BAF-54FB-4E13-B4D7-A34617548E8E}" destId="{27D7C985-849F-4974-8E8A-6050BFB30CDD}" srcOrd="1" destOrd="0" presId="urn:microsoft.com/office/officeart/2016/7/layout/HexagonTimeline"/>
    <dgm:cxn modelId="{01CA35D6-1D21-46DB-9CF2-BE472B35DF11}" type="presParOf" srcId="{F1171BAF-54FB-4E13-B4D7-A34617548E8E}" destId="{9DADEF67-8A91-4BBB-B494-606580728693}" srcOrd="2" destOrd="0" presId="urn:microsoft.com/office/officeart/2016/7/layout/HexagonTimeline"/>
    <dgm:cxn modelId="{91133C51-6467-4FF2-B490-CCF8824A12CC}" type="presParOf" srcId="{F1171BAF-54FB-4E13-B4D7-A34617548E8E}" destId="{CBC6C3A1-DC92-4FC1-9E33-EF1B6CC25CFC}" srcOrd="3" destOrd="0" presId="urn:microsoft.com/office/officeart/2016/7/layout/HexagonTimeline"/>
    <dgm:cxn modelId="{4A99DDF4-7E1D-4001-B9F1-3BD5B6359686}" type="presParOf" srcId="{F1171BAF-54FB-4E13-B4D7-A34617548E8E}" destId="{8751FB7E-DB4A-47DB-AB4B-84A31B5B212B}" srcOrd="4" destOrd="0" presId="urn:microsoft.com/office/officeart/2016/7/layout/HexagonTimeline"/>
    <dgm:cxn modelId="{3FC74D99-BC8D-4AE2-BFEF-2B2BEA37BEE8}" type="presParOf" srcId="{DB109537-B889-482F-91D3-165646EBE7D2}" destId="{926E258A-6A1F-42EA-AA12-DCF07E9D4E5B}" srcOrd="7" destOrd="0" presId="urn:microsoft.com/office/officeart/2016/7/layout/HexagonTimeline"/>
    <dgm:cxn modelId="{86333E19-5796-453D-8408-307F623F5D9E}" type="presParOf" srcId="{DB109537-B889-482F-91D3-165646EBE7D2}" destId="{B224D6F6-46B0-4669-AD73-53A58A276C52}" srcOrd="8" destOrd="0" presId="urn:microsoft.com/office/officeart/2016/7/layout/HexagonTimeline"/>
    <dgm:cxn modelId="{63716955-46D8-4F53-815F-7D038A442B2C}" type="presParOf" srcId="{B224D6F6-46B0-4669-AD73-53A58A276C52}" destId="{1979DE78-DA43-4AE1-942C-5460CFFB3D91}" srcOrd="0" destOrd="0" presId="urn:microsoft.com/office/officeart/2016/7/layout/HexagonTimeline"/>
    <dgm:cxn modelId="{B477F67B-FEE0-4C87-A5FF-B10328A42F91}" type="presParOf" srcId="{B224D6F6-46B0-4669-AD73-53A58A276C52}" destId="{11342DA1-1C8E-4E7B-80D4-D4CAB5E2458B}" srcOrd="1" destOrd="0" presId="urn:microsoft.com/office/officeart/2016/7/layout/HexagonTimeline"/>
    <dgm:cxn modelId="{BCB0FFAB-BB83-40FD-BED3-E06AEE105F7C}" type="presParOf" srcId="{B224D6F6-46B0-4669-AD73-53A58A276C52}" destId="{F5F219CC-753D-477E-AD14-19677D3EAEB6}" srcOrd="2" destOrd="0" presId="urn:microsoft.com/office/officeart/2016/7/layout/HexagonTimeline"/>
    <dgm:cxn modelId="{E2412BD2-B080-4031-B7AC-E38411D2E7AB}" type="presParOf" srcId="{B224D6F6-46B0-4669-AD73-53A58A276C52}" destId="{CF2167BA-B8C6-4A11-B1DE-5E3FAAE55C8D}" srcOrd="3" destOrd="0" presId="urn:microsoft.com/office/officeart/2016/7/layout/HexagonTimeline"/>
    <dgm:cxn modelId="{1CE627CB-0C6B-410B-AFCD-D101F1425318}" type="presParOf" srcId="{B224D6F6-46B0-4669-AD73-53A58A276C52}" destId="{FC0A19EA-FD3D-4C55-B1B2-948C41FBBFCD}" srcOrd="4" destOrd="0" presId="urn:microsoft.com/office/officeart/2016/7/layout/HexagonTimeline"/>
    <dgm:cxn modelId="{096F32F5-08A2-4EE5-9B60-5B44C88C0535}" type="presParOf" srcId="{DB109537-B889-482F-91D3-165646EBE7D2}" destId="{6C1955EA-E7B8-4DCB-A770-46CB1EACF06B}" srcOrd="9" destOrd="0" presId="urn:microsoft.com/office/officeart/2016/7/layout/HexagonTimeline"/>
    <dgm:cxn modelId="{E499DFF5-FE0B-4C17-A9C8-ABB33A2E553C}" type="presParOf" srcId="{DB109537-B889-482F-91D3-165646EBE7D2}" destId="{A59758CD-399B-441A-854D-99DDF665C90C}" srcOrd="10" destOrd="0" presId="urn:microsoft.com/office/officeart/2016/7/layout/HexagonTimeline"/>
    <dgm:cxn modelId="{B2EA4C7F-F471-4F05-B5D2-A993725A319F}" type="presParOf" srcId="{A59758CD-399B-441A-854D-99DDF665C90C}" destId="{34901393-071D-4DD1-8A8D-7DD3D2BF7BF2}" srcOrd="0" destOrd="0" presId="urn:microsoft.com/office/officeart/2016/7/layout/HexagonTimeline"/>
    <dgm:cxn modelId="{EE63F260-4286-49AA-8F5E-4F16E27F638C}" type="presParOf" srcId="{A59758CD-399B-441A-854D-99DDF665C90C}" destId="{72301C02-AF1C-4E03-921A-35DC90488534}" srcOrd="1" destOrd="0" presId="urn:microsoft.com/office/officeart/2016/7/layout/HexagonTimeline"/>
    <dgm:cxn modelId="{14E13B78-47D2-463D-B465-4BEA6A3C7362}" type="presParOf" srcId="{A59758CD-399B-441A-854D-99DDF665C90C}" destId="{67252240-114D-4986-BBD3-319D0F373F28}" srcOrd="2" destOrd="0" presId="urn:microsoft.com/office/officeart/2016/7/layout/HexagonTimeline"/>
    <dgm:cxn modelId="{9EF3C518-1F07-406B-B777-9EDD7E61A15C}" type="presParOf" srcId="{A59758CD-399B-441A-854D-99DDF665C90C}" destId="{2C1DBC50-0F82-4746-8FBD-5AAD5C35CBC2}" srcOrd="3" destOrd="0" presId="urn:microsoft.com/office/officeart/2016/7/layout/HexagonTimeline"/>
    <dgm:cxn modelId="{AD541B22-3E28-45F5-BFDB-C38117AA25E2}" type="presParOf" srcId="{A59758CD-399B-441A-854D-99DDF665C90C}" destId="{0916E4D6-063A-41DD-92F0-426D7E077472}" srcOrd="4" destOrd="0" presId="urn:microsoft.com/office/officeart/2016/7/layout/HexagonTimeline"/>
    <dgm:cxn modelId="{957D3332-93BA-4FAC-8100-05DBE5B32CA4}" type="presParOf" srcId="{DB109537-B889-482F-91D3-165646EBE7D2}" destId="{A75656BC-B0D6-49E2-9904-CD5E2778C20B}" srcOrd="11" destOrd="0" presId="urn:microsoft.com/office/officeart/2016/7/layout/HexagonTimeline"/>
    <dgm:cxn modelId="{B493211D-05D5-4634-9205-EA707B91DF0F}" type="presParOf" srcId="{DB109537-B889-482F-91D3-165646EBE7D2}" destId="{3E04F3AC-AA2E-4A17-8318-868F6F86A0F7}" srcOrd="12" destOrd="0" presId="urn:microsoft.com/office/officeart/2016/7/layout/HexagonTimeline"/>
    <dgm:cxn modelId="{535CAC46-F08D-49A5-9E79-2680C61A3034}" type="presParOf" srcId="{3E04F3AC-AA2E-4A17-8318-868F6F86A0F7}" destId="{A6520B13-2203-41E6-8179-E71E1040B222}" srcOrd="0" destOrd="0" presId="urn:microsoft.com/office/officeart/2016/7/layout/HexagonTimeline"/>
    <dgm:cxn modelId="{A6E7B9B9-1222-4590-8914-BB4B89D8C049}" type="presParOf" srcId="{3E04F3AC-AA2E-4A17-8318-868F6F86A0F7}" destId="{6DDFD19C-EAA5-4791-B6C8-9C4C8AD4ACE8}" srcOrd="1" destOrd="0" presId="urn:microsoft.com/office/officeart/2016/7/layout/HexagonTimeline"/>
    <dgm:cxn modelId="{FB527F45-2C59-48D5-9A52-77309F6512B3}" type="presParOf" srcId="{3E04F3AC-AA2E-4A17-8318-868F6F86A0F7}" destId="{BDB5BD0B-86CB-4903-B137-C19C2BBCC387}" srcOrd="2" destOrd="0" presId="urn:microsoft.com/office/officeart/2016/7/layout/HexagonTimeline"/>
    <dgm:cxn modelId="{26D453F8-C5A7-4A4B-BCAB-A62D37618FDD}" type="presParOf" srcId="{3E04F3AC-AA2E-4A17-8318-868F6F86A0F7}" destId="{1C557C3D-3E4B-46DD-89A4-067B34BE5086}" srcOrd="3" destOrd="0" presId="urn:microsoft.com/office/officeart/2016/7/layout/HexagonTimeline"/>
    <dgm:cxn modelId="{540BD54D-BB8C-4044-94FE-A3D18A067E51}" type="presParOf" srcId="{3E04F3AC-AA2E-4A17-8318-868F6F86A0F7}" destId="{447C6C67-BAA3-4715-B10B-688F444034C7}"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D48848-83F7-4557-A89D-A8B63CD811AA}"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C8CA1CDD-5500-4834-8EB6-865D3AFB8ABF}">
      <dgm:prSet phldrT="[Text]" phldr="0"/>
      <dgm:spPr/>
      <dgm:t>
        <a:bodyPr/>
        <a:lstStyle/>
        <a:p>
          <a:pPr rtl="0"/>
          <a:r>
            <a:rPr lang="en-US">
              <a:latin typeface="Lato"/>
              <a:ea typeface="Lato"/>
              <a:cs typeface="Lato"/>
            </a:rPr>
            <a:t>Linear Regression</a:t>
          </a:r>
        </a:p>
      </dgm:t>
    </dgm:pt>
    <dgm:pt modelId="{552BF5BA-830B-41B8-B43B-B7764877B12F}" type="parTrans" cxnId="{93178B92-B2A1-4CB4-A93F-EB40CF0A1E73}">
      <dgm:prSet/>
      <dgm:spPr/>
      <dgm:t>
        <a:bodyPr/>
        <a:lstStyle/>
        <a:p>
          <a:endParaRPr lang="en-US"/>
        </a:p>
      </dgm:t>
    </dgm:pt>
    <dgm:pt modelId="{74199B95-B7BA-41F7-8A9E-1ABBEECE5883}" type="sibTrans" cxnId="{93178B92-B2A1-4CB4-A93F-EB40CF0A1E73}">
      <dgm:prSet/>
      <dgm:spPr/>
      <dgm:t>
        <a:bodyPr/>
        <a:lstStyle/>
        <a:p>
          <a:endParaRPr lang="en-US"/>
        </a:p>
      </dgm:t>
    </dgm:pt>
    <dgm:pt modelId="{76E48C85-C388-489E-BD2B-D3A2393752EF}">
      <dgm:prSet phldrT="[Text]" phldr="0"/>
      <dgm:spPr/>
      <dgm:t>
        <a:bodyPr/>
        <a:lstStyle/>
        <a:p>
          <a:r>
            <a:rPr lang="en-US">
              <a:latin typeface="Lato"/>
              <a:ea typeface="Lato"/>
              <a:cs typeface="Lato"/>
            </a:rPr>
            <a:t>Simplest type of model, good at capturing linear relationships between predictors and response. Decent performance, but struggled with categorical variables.</a:t>
          </a:r>
        </a:p>
      </dgm:t>
    </dgm:pt>
    <dgm:pt modelId="{1FD72B62-CAAB-43D0-850C-118262E20BDA}" type="parTrans" cxnId="{B226C5E6-57EF-4060-A04F-2BA2AD67871A}">
      <dgm:prSet/>
      <dgm:spPr/>
      <dgm:t>
        <a:bodyPr/>
        <a:lstStyle/>
        <a:p>
          <a:endParaRPr lang="en-US"/>
        </a:p>
      </dgm:t>
    </dgm:pt>
    <dgm:pt modelId="{39788229-F491-42CC-A8EB-4AA5C5DA979D}" type="sibTrans" cxnId="{B226C5E6-57EF-4060-A04F-2BA2AD67871A}">
      <dgm:prSet/>
      <dgm:spPr/>
      <dgm:t>
        <a:bodyPr/>
        <a:lstStyle/>
        <a:p>
          <a:endParaRPr lang="en-US"/>
        </a:p>
      </dgm:t>
    </dgm:pt>
    <dgm:pt modelId="{875B21A3-402C-4586-A235-92393B9350B2}">
      <dgm:prSet phldrT="[Text]" phldr="0"/>
      <dgm:spPr/>
      <dgm:t>
        <a:bodyPr/>
        <a:lstStyle/>
        <a:p>
          <a:r>
            <a:rPr lang="en-US" err="1">
              <a:latin typeface="Lato"/>
              <a:ea typeface="Lato"/>
              <a:cs typeface="Lato"/>
            </a:rPr>
            <a:t>CatBoost</a:t>
          </a:r>
          <a:endParaRPr lang="en-US">
            <a:latin typeface="Lato"/>
            <a:ea typeface="Lato"/>
            <a:cs typeface="Lato"/>
          </a:endParaRPr>
        </a:p>
      </dgm:t>
    </dgm:pt>
    <dgm:pt modelId="{58C701D1-1A48-46F6-8354-D3A37B1A9A6B}" type="parTrans" cxnId="{B08DB5AD-B966-4098-9D53-43EAF8BAC193}">
      <dgm:prSet/>
      <dgm:spPr/>
      <dgm:t>
        <a:bodyPr/>
        <a:lstStyle/>
        <a:p>
          <a:endParaRPr lang="en-US"/>
        </a:p>
      </dgm:t>
    </dgm:pt>
    <dgm:pt modelId="{37FA428D-028D-47ED-8F25-B1920195D7E8}" type="sibTrans" cxnId="{B08DB5AD-B966-4098-9D53-43EAF8BAC193}">
      <dgm:prSet/>
      <dgm:spPr/>
      <dgm:t>
        <a:bodyPr/>
        <a:lstStyle/>
        <a:p>
          <a:endParaRPr lang="en-US"/>
        </a:p>
      </dgm:t>
    </dgm:pt>
    <dgm:pt modelId="{DAF50BAC-0A96-4AC9-AA88-807F0C0AD451}">
      <dgm:prSet phldrT="[Text]" phldr="0"/>
      <dgm:spPr/>
      <dgm:t>
        <a:bodyPr/>
        <a:lstStyle/>
        <a:p>
          <a:r>
            <a:rPr lang="en-US">
              <a:latin typeface="Lato"/>
              <a:ea typeface="Lato"/>
              <a:cs typeface="Lato"/>
            </a:rPr>
            <a:t>Advanced gradient-boosting model which handles categorical variables natively. That is, no user encoding is required to process non-numeric data</a:t>
          </a:r>
        </a:p>
      </dgm:t>
    </dgm:pt>
    <dgm:pt modelId="{C978CDF4-F783-4496-B920-06691C82BE55}" type="parTrans" cxnId="{E3956B6B-3B1A-4F34-9B5A-3D24F8B33380}">
      <dgm:prSet/>
      <dgm:spPr/>
      <dgm:t>
        <a:bodyPr/>
        <a:lstStyle/>
        <a:p>
          <a:endParaRPr lang="en-US"/>
        </a:p>
      </dgm:t>
    </dgm:pt>
    <dgm:pt modelId="{FE931A29-155C-43C4-BDE0-2D91BA540F61}" type="sibTrans" cxnId="{E3956B6B-3B1A-4F34-9B5A-3D24F8B33380}">
      <dgm:prSet/>
      <dgm:spPr/>
      <dgm:t>
        <a:bodyPr/>
        <a:lstStyle/>
        <a:p>
          <a:endParaRPr lang="en-US"/>
        </a:p>
      </dgm:t>
    </dgm:pt>
    <dgm:pt modelId="{2AEEE41D-A3D0-49C3-8586-674BAA685973}">
      <dgm:prSet phldrT="[Text]" phldr="0"/>
      <dgm:spPr/>
      <dgm:t>
        <a:bodyPr/>
        <a:lstStyle/>
        <a:p>
          <a:r>
            <a:rPr lang="en-US" err="1">
              <a:latin typeface="Lato"/>
              <a:ea typeface="Lato"/>
              <a:cs typeface="Lato"/>
            </a:rPr>
            <a:t>XGBoost</a:t>
          </a:r>
          <a:endParaRPr lang="en-US">
            <a:latin typeface="Lato"/>
            <a:ea typeface="Lato"/>
            <a:cs typeface="Lato"/>
          </a:endParaRPr>
        </a:p>
      </dgm:t>
    </dgm:pt>
    <dgm:pt modelId="{02B984BF-5619-4DE7-8AE6-7BF79636580F}" type="parTrans" cxnId="{5A4F9C47-2503-4849-B17F-A5A66FF7FAF3}">
      <dgm:prSet/>
      <dgm:spPr/>
      <dgm:t>
        <a:bodyPr/>
        <a:lstStyle/>
        <a:p>
          <a:endParaRPr lang="en-US"/>
        </a:p>
      </dgm:t>
    </dgm:pt>
    <dgm:pt modelId="{7C2ED45B-CFEC-4AE8-B322-5ED7DF7F5706}" type="sibTrans" cxnId="{5A4F9C47-2503-4849-B17F-A5A66FF7FAF3}">
      <dgm:prSet/>
      <dgm:spPr/>
      <dgm:t>
        <a:bodyPr/>
        <a:lstStyle/>
        <a:p>
          <a:endParaRPr lang="en-US"/>
        </a:p>
      </dgm:t>
    </dgm:pt>
    <dgm:pt modelId="{A5B8EC31-CD2B-40BC-928E-52AEC448B7C6}">
      <dgm:prSet phldrT="[Text]" phldr="0"/>
      <dgm:spPr/>
      <dgm:t>
        <a:bodyPr/>
        <a:lstStyle/>
        <a:p>
          <a:r>
            <a:rPr lang="en-US">
              <a:latin typeface="Lato"/>
              <a:ea typeface="Lato"/>
              <a:cs typeface="Lato"/>
            </a:rPr>
            <a:t>Utilizes gradient boosted decision trees, similar to CatBoost but requires encoding of non-numeric data. Good at capturing complicated relationships, but can overfit simpler ones. </a:t>
          </a:r>
        </a:p>
      </dgm:t>
    </dgm:pt>
    <dgm:pt modelId="{3AF02CF0-7A37-42E7-BD58-940A48A25BFA}" type="parTrans" cxnId="{1C27D63E-0B7D-4AE3-974B-419A8C89219E}">
      <dgm:prSet/>
      <dgm:spPr/>
      <dgm:t>
        <a:bodyPr/>
        <a:lstStyle/>
        <a:p>
          <a:endParaRPr lang="en-US"/>
        </a:p>
      </dgm:t>
    </dgm:pt>
    <dgm:pt modelId="{3CC7FC4F-0933-477B-98F4-7004273619AF}" type="sibTrans" cxnId="{1C27D63E-0B7D-4AE3-974B-419A8C89219E}">
      <dgm:prSet/>
      <dgm:spPr/>
      <dgm:t>
        <a:bodyPr/>
        <a:lstStyle/>
        <a:p>
          <a:endParaRPr lang="en-US"/>
        </a:p>
      </dgm:t>
    </dgm:pt>
    <dgm:pt modelId="{B80B7C65-D9CB-4D0E-968F-2E55A4FFBB19}">
      <dgm:prSet phldr="0"/>
      <dgm:spPr/>
      <dgm:t>
        <a:bodyPr/>
        <a:lstStyle/>
        <a:p>
          <a:pPr rtl="0"/>
          <a:r>
            <a:rPr lang="en-US">
              <a:latin typeface="Lato"/>
              <a:ea typeface="Lato"/>
              <a:cs typeface="Lato"/>
            </a:rPr>
            <a:t>Random Forest</a:t>
          </a:r>
        </a:p>
      </dgm:t>
    </dgm:pt>
    <dgm:pt modelId="{DA249ACD-A54A-4B0D-B398-EFF8F4CFF684}" type="parTrans" cxnId="{F84214A1-0461-42A1-BDB6-C67FC67F5F64}">
      <dgm:prSet/>
      <dgm:spPr/>
    </dgm:pt>
    <dgm:pt modelId="{ABFAD997-2E50-4E57-93D7-EAFB133669E1}" type="sibTrans" cxnId="{F84214A1-0461-42A1-BDB6-C67FC67F5F64}">
      <dgm:prSet/>
      <dgm:spPr/>
    </dgm:pt>
    <dgm:pt modelId="{6A675923-658E-4E8B-8A1A-2C03BE3A8177}">
      <dgm:prSet phldr="0"/>
      <dgm:spPr/>
      <dgm:t>
        <a:bodyPr/>
        <a:lstStyle/>
        <a:p>
          <a:r>
            <a:rPr lang="en-US">
              <a:latin typeface="Lato"/>
              <a:ea typeface="Lato"/>
              <a:cs typeface="Lato"/>
            </a:rPr>
            <a:t>Uses a series of decision trees to reach a singular result. Averages the predictions of each tree to produce a singular predicted value for the target variable. </a:t>
          </a:r>
        </a:p>
      </dgm:t>
    </dgm:pt>
    <dgm:pt modelId="{901B99EC-8EB0-48BA-AB92-564FC6A361B8}" type="parTrans" cxnId="{0D80FBAD-13B7-4341-833D-522F1EB67841}">
      <dgm:prSet/>
      <dgm:spPr/>
    </dgm:pt>
    <dgm:pt modelId="{B2C0089E-DAD6-4C10-97E4-230FAB8E7720}" type="sibTrans" cxnId="{0D80FBAD-13B7-4341-833D-522F1EB67841}">
      <dgm:prSet/>
      <dgm:spPr/>
    </dgm:pt>
    <dgm:pt modelId="{DD776634-6024-472D-9C0E-1B74897CD9CA}">
      <dgm:prSet phldr="0"/>
      <dgm:spPr/>
      <dgm:t>
        <a:bodyPr/>
        <a:lstStyle/>
        <a:p>
          <a:pPr rtl="0"/>
          <a:endParaRPr lang="en-US">
            <a:latin typeface="Lato"/>
            <a:ea typeface="Lato"/>
            <a:cs typeface="Lato"/>
          </a:endParaRPr>
        </a:p>
      </dgm:t>
    </dgm:pt>
    <dgm:pt modelId="{A3E2D7A2-96C1-4037-903D-98AA20032FE0}" type="parTrans" cxnId="{C2488519-5D69-4BEC-8186-B5BA96AD6844}">
      <dgm:prSet/>
      <dgm:spPr/>
    </dgm:pt>
    <dgm:pt modelId="{C895CBF7-F629-4C11-B949-2163FC0A7CCB}" type="sibTrans" cxnId="{C2488519-5D69-4BEC-8186-B5BA96AD6844}">
      <dgm:prSet/>
      <dgm:spPr/>
    </dgm:pt>
    <dgm:pt modelId="{5351AF3B-2A03-4073-9BB3-08861AAFDD74}">
      <dgm:prSet phldr="0"/>
      <dgm:spPr/>
      <dgm:t>
        <a:bodyPr/>
        <a:lstStyle/>
        <a:p>
          <a:pPr rtl="0"/>
          <a:endParaRPr lang="en-US">
            <a:latin typeface="Lato"/>
            <a:ea typeface="Lato"/>
            <a:cs typeface="Lato"/>
          </a:endParaRPr>
        </a:p>
      </dgm:t>
    </dgm:pt>
    <dgm:pt modelId="{56D74F36-D061-4A32-A506-AABB47A0F397}" type="parTrans" cxnId="{C2321D28-9CAD-4EBF-90EA-53AAFAE8A2EC}">
      <dgm:prSet/>
      <dgm:spPr/>
    </dgm:pt>
    <dgm:pt modelId="{F3028AD0-0A3B-4C4E-8BDE-5E94B7160FD0}" type="sibTrans" cxnId="{C2321D28-9CAD-4EBF-90EA-53AAFAE8A2EC}">
      <dgm:prSet/>
      <dgm:spPr/>
    </dgm:pt>
    <dgm:pt modelId="{1111F912-FF9E-4EE2-90D7-9B9C9953A2F9}">
      <dgm:prSet phldr="0"/>
      <dgm:spPr/>
      <dgm:t>
        <a:bodyPr/>
        <a:lstStyle/>
        <a:p>
          <a:pPr rtl="0"/>
          <a:endParaRPr lang="en-US">
            <a:latin typeface="Lato"/>
            <a:ea typeface="Lato"/>
            <a:cs typeface="Lato"/>
          </a:endParaRPr>
        </a:p>
      </dgm:t>
    </dgm:pt>
    <dgm:pt modelId="{5E9A1BD5-A8E4-4263-A990-91948D92646B}" type="parTrans" cxnId="{B4F3F2BF-0F1B-4B3A-AD9A-918E6FC965B6}">
      <dgm:prSet/>
      <dgm:spPr/>
    </dgm:pt>
    <dgm:pt modelId="{4097C5EE-E2A4-4584-946A-802F3EAB2D81}" type="sibTrans" cxnId="{B4F3F2BF-0F1B-4B3A-AD9A-918E6FC965B6}">
      <dgm:prSet/>
      <dgm:spPr/>
    </dgm:pt>
    <dgm:pt modelId="{34F9AE57-1618-448F-AEBD-83CE94DDF924}">
      <dgm:prSet phldr="0"/>
      <dgm:spPr/>
      <dgm:t>
        <a:bodyPr/>
        <a:lstStyle/>
        <a:p>
          <a:pPr rtl="0"/>
          <a:endParaRPr lang="en-US">
            <a:latin typeface="Lato"/>
            <a:ea typeface="Lato"/>
            <a:cs typeface="Lato"/>
          </a:endParaRPr>
        </a:p>
      </dgm:t>
    </dgm:pt>
    <dgm:pt modelId="{7757A26E-9AF4-4901-A013-9F5FA3E0E88B}" type="parTrans" cxnId="{A61C51B7-722C-44C6-9B9F-87933BBBA556}">
      <dgm:prSet/>
      <dgm:spPr/>
    </dgm:pt>
    <dgm:pt modelId="{42232F57-BFAB-45F5-AB1F-A63E35A52F6F}" type="sibTrans" cxnId="{A61C51B7-722C-44C6-9B9F-87933BBBA556}">
      <dgm:prSet/>
      <dgm:spPr/>
    </dgm:pt>
    <dgm:pt modelId="{B3D5B2BE-7B23-44F4-8D94-6D7C162A75B5}" type="pres">
      <dgm:prSet presAssocID="{18D48848-83F7-4557-A89D-A8B63CD811AA}" presName="Name0" presStyleCnt="0">
        <dgm:presLayoutVars>
          <dgm:dir/>
          <dgm:animLvl val="lvl"/>
          <dgm:resizeHandles val="exact"/>
        </dgm:presLayoutVars>
      </dgm:prSet>
      <dgm:spPr/>
    </dgm:pt>
    <dgm:pt modelId="{272BD0F1-7B2C-4586-85A8-BA4E00E4A4A3}" type="pres">
      <dgm:prSet presAssocID="{C8CA1CDD-5500-4834-8EB6-865D3AFB8ABF}" presName="compositeNode" presStyleCnt="0">
        <dgm:presLayoutVars>
          <dgm:bulletEnabled val="1"/>
        </dgm:presLayoutVars>
      </dgm:prSet>
      <dgm:spPr/>
    </dgm:pt>
    <dgm:pt modelId="{8EBD7B01-0D79-4BEC-9795-DA1ADD6952D9}" type="pres">
      <dgm:prSet presAssocID="{C8CA1CDD-5500-4834-8EB6-865D3AFB8ABF}" presName="bgRect" presStyleLbl="node1" presStyleIdx="0" presStyleCnt="4"/>
      <dgm:spPr/>
    </dgm:pt>
    <dgm:pt modelId="{75DB9787-1CDF-4D38-8819-D8D110FE7FDB}" type="pres">
      <dgm:prSet presAssocID="{C8CA1CDD-5500-4834-8EB6-865D3AFB8ABF}" presName="parentNode" presStyleLbl="node1" presStyleIdx="0" presStyleCnt="4">
        <dgm:presLayoutVars>
          <dgm:chMax val="0"/>
          <dgm:bulletEnabled val="1"/>
        </dgm:presLayoutVars>
      </dgm:prSet>
      <dgm:spPr/>
    </dgm:pt>
    <dgm:pt modelId="{6B168E9C-E8E3-4890-B7E0-23E1B5889811}" type="pres">
      <dgm:prSet presAssocID="{C8CA1CDD-5500-4834-8EB6-865D3AFB8ABF}" presName="childNode" presStyleLbl="node1" presStyleIdx="0" presStyleCnt="4">
        <dgm:presLayoutVars>
          <dgm:bulletEnabled val="1"/>
        </dgm:presLayoutVars>
      </dgm:prSet>
      <dgm:spPr/>
    </dgm:pt>
    <dgm:pt modelId="{C157D4FF-E531-4A22-B794-E85CF89F9E0E}" type="pres">
      <dgm:prSet presAssocID="{74199B95-B7BA-41F7-8A9E-1ABBEECE5883}" presName="hSp" presStyleCnt="0"/>
      <dgm:spPr/>
    </dgm:pt>
    <dgm:pt modelId="{00437AE3-E030-46F8-8534-18E067B60E45}" type="pres">
      <dgm:prSet presAssocID="{74199B95-B7BA-41F7-8A9E-1ABBEECE5883}" presName="vProcSp" presStyleCnt="0"/>
      <dgm:spPr/>
    </dgm:pt>
    <dgm:pt modelId="{1C928538-5E04-4510-A4B9-E06CCD7FD6DB}" type="pres">
      <dgm:prSet presAssocID="{74199B95-B7BA-41F7-8A9E-1ABBEECE5883}" presName="vSp1" presStyleCnt="0"/>
      <dgm:spPr/>
    </dgm:pt>
    <dgm:pt modelId="{7108A541-FA65-40D6-8243-ABEF01C54D74}" type="pres">
      <dgm:prSet presAssocID="{74199B95-B7BA-41F7-8A9E-1ABBEECE5883}" presName="simulatedConn" presStyleLbl="solidFgAcc1" presStyleIdx="0" presStyleCnt="3"/>
      <dgm:spPr/>
    </dgm:pt>
    <dgm:pt modelId="{A2AE93F0-41A0-4343-9732-9C47242FDCB8}" type="pres">
      <dgm:prSet presAssocID="{74199B95-B7BA-41F7-8A9E-1ABBEECE5883}" presName="vSp2" presStyleCnt="0"/>
      <dgm:spPr/>
    </dgm:pt>
    <dgm:pt modelId="{62D2C7F7-2970-435C-BF6A-7CB91CE3A15B}" type="pres">
      <dgm:prSet presAssocID="{74199B95-B7BA-41F7-8A9E-1ABBEECE5883}" presName="sibTrans" presStyleCnt="0"/>
      <dgm:spPr/>
    </dgm:pt>
    <dgm:pt modelId="{351A53E2-FD1B-4690-A123-74C598FB7376}" type="pres">
      <dgm:prSet presAssocID="{875B21A3-402C-4586-A235-92393B9350B2}" presName="compositeNode" presStyleCnt="0">
        <dgm:presLayoutVars>
          <dgm:bulletEnabled val="1"/>
        </dgm:presLayoutVars>
      </dgm:prSet>
      <dgm:spPr/>
    </dgm:pt>
    <dgm:pt modelId="{CA86CEDC-2628-45A0-AF10-EC49C79DED29}" type="pres">
      <dgm:prSet presAssocID="{875B21A3-402C-4586-A235-92393B9350B2}" presName="bgRect" presStyleLbl="node1" presStyleIdx="1" presStyleCnt="4"/>
      <dgm:spPr/>
    </dgm:pt>
    <dgm:pt modelId="{B15EB8BF-7773-40D4-A4AC-01C859896C9E}" type="pres">
      <dgm:prSet presAssocID="{875B21A3-402C-4586-A235-92393B9350B2}" presName="parentNode" presStyleLbl="node1" presStyleIdx="1" presStyleCnt="4">
        <dgm:presLayoutVars>
          <dgm:chMax val="0"/>
          <dgm:bulletEnabled val="1"/>
        </dgm:presLayoutVars>
      </dgm:prSet>
      <dgm:spPr/>
    </dgm:pt>
    <dgm:pt modelId="{6AF2AEA2-A589-41A5-BF18-0BA0FCBFB345}" type="pres">
      <dgm:prSet presAssocID="{875B21A3-402C-4586-A235-92393B9350B2}" presName="childNode" presStyleLbl="node1" presStyleIdx="1" presStyleCnt="4">
        <dgm:presLayoutVars>
          <dgm:bulletEnabled val="1"/>
        </dgm:presLayoutVars>
      </dgm:prSet>
      <dgm:spPr/>
    </dgm:pt>
    <dgm:pt modelId="{1157ED5A-CC03-45F7-885F-51FC33CAFA48}" type="pres">
      <dgm:prSet presAssocID="{37FA428D-028D-47ED-8F25-B1920195D7E8}" presName="hSp" presStyleCnt="0"/>
      <dgm:spPr/>
    </dgm:pt>
    <dgm:pt modelId="{29B0AAB3-EF9C-4FF7-8A09-9AC96440E190}" type="pres">
      <dgm:prSet presAssocID="{37FA428D-028D-47ED-8F25-B1920195D7E8}" presName="vProcSp" presStyleCnt="0"/>
      <dgm:spPr/>
    </dgm:pt>
    <dgm:pt modelId="{57A26FC1-351A-4946-85D9-2B16578F268B}" type="pres">
      <dgm:prSet presAssocID="{37FA428D-028D-47ED-8F25-B1920195D7E8}" presName="vSp1" presStyleCnt="0"/>
      <dgm:spPr/>
    </dgm:pt>
    <dgm:pt modelId="{B99B225A-7817-419C-9CE8-46D700AB8146}" type="pres">
      <dgm:prSet presAssocID="{37FA428D-028D-47ED-8F25-B1920195D7E8}" presName="simulatedConn" presStyleLbl="solidFgAcc1" presStyleIdx="1" presStyleCnt="3"/>
      <dgm:spPr/>
    </dgm:pt>
    <dgm:pt modelId="{C8229276-4624-4DFE-B32F-5582A8870EE0}" type="pres">
      <dgm:prSet presAssocID="{37FA428D-028D-47ED-8F25-B1920195D7E8}" presName="vSp2" presStyleCnt="0"/>
      <dgm:spPr/>
    </dgm:pt>
    <dgm:pt modelId="{B2DFCF93-AFA1-4F9F-B673-B52202FEAC1C}" type="pres">
      <dgm:prSet presAssocID="{37FA428D-028D-47ED-8F25-B1920195D7E8}" presName="sibTrans" presStyleCnt="0"/>
      <dgm:spPr/>
    </dgm:pt>
    <dgm:pt modelId="{DF48393A-1FB5-43DC-A601-6390B6D0FBC3}" type="pres">
      <dgm:prSet presAssocID="{2AEEE41D-A3D0-49C3-8586-674BAA685973}" presName="compositeNode" presStyleCnt="0">
        <dgm:presLayoutVars>
          <dgm:bulletEnabled val="1"/>
        </dgm:presLayoutVars>
      </dgm:prSet>
      <dgm:spPr/>
    </dgm:pt>
    <dgm:pt modelId="{5A50E9B6-726E-4A51-B645-2A34E6B8BEC0}" type="pres">
      <dgm:prSet presAssocID="{2AEEE41D-A3D0-49C3-8586-674BAA685973}" presName="bgRect" presStyleLbl="node1" presStyleIdx="2" presStyleCnt="4"/>
      <dgm:spPr/>
    </dgm:pt>
    <dgm:pt modelId="{B1131D5E-CFAC-4F7C-A2EA-E1C5ECE6D063}" type="pres">
      <dgm:prSet presAssocID="{2AEEE41D-A3D0-49C3-8586-674BAA685973}" presName="parentNode" presStyleLbl="node1" presStyleIdx="2" presStyleCnt="4">
        <dgm:presLayoutVars>
          <dgm:chMax val="0"/>
          <dgm:bulletEnabled val="1"/>
        </dgm:presLayoutVars>
      </dgm:prSet>
      <dgm:spPr/>
    </dgm:pt>
    <dgm:pt modelId="{64FA661F-5968-4DA4-A9C3-AA4D31627B66}" type="pres">
      <dgm:prSet presAssocID="{2AEEE41D-A3D0-49C3-8586-674BAA685973}" presName="childNode" presStyleLbl="node1" presStyleIdx="2" presStyleCnt="4">
        <dgm:presLayoutVars>
          <dgm:bulletEnabled val="1"/>
        </dgm:presLayoutVars>
      </dgm:prSet>
      <dgm:spPr/>
    </dgm:pt>
    <dgm:pt modelId="{6FD446BB-3A71-41FC-9470-B476896C99CD}" type="pres">
      <dgm:prSet presAssocID="{7C2ED45B-CFEC-4AE8-B322-5ED7DF7F5706}" presName="hSp" presStyleCnt="0"/>
      <dgm:spPr/>
    </dgm:pt>
    <dgm:pt modelId="{0CA0ED28-CE12-4567-920C-A13ADFFF6029}" type="pres">
      <dgm:prSet presAssocID="{7C2ED45B-CFEC-4AE8-B322-5ED7DF7F5706}" presName="vProcSp" presStyleCnt="0"/>
      <dgm:spPr/>
    </dgm:pt>
    <dgm:pt modelId="{D5B85EE4-6792-4A7F-964C-38222ABB5BFD}" type="pres">
      <dgm:prSet presAssocID="{7C2ED45B-CFEC-4AE8-B322-5ED7DF7F5706}" presName="vSp1" presStyleCnt="0"/>
      <dgm:spPr/>
    </dgm:pt>
    <dgm:pt modelId="{BD157261-3A02-4880-AAF9-710BA34202EB}" type="pres">
      <dgm:prSet presAssocID="{7C2ED45B-CFEC-4AE8-B322-5ED7DF7F5706}" presName="simulatedConn" presStyleLbl="solidFgAcc1" presStyleIdx="2" presStyleCnt="3"/>
      <dgm:spPr/>
    </dgm:pt>
    <dgm:pt modelId="{464A1879-209F-4748-813D-D85DBCB97446}" type="pres">
      <dgm:prSet presAssocID="{7C2ED45B-CFEC-4AE8-B322-5ED7DF7F5706}" presName="vSp2" presStyleCnt="0"/>
      <dgm:spPr/>
    </dgm:pt>
    <dgm:pt modelId="{9A4A0991-D0C3-43C9-AEE1-A648F0A0E27C}" type="pres">
      <dgm:prSet presAssocID="{7C2ED45B-CFEC-4AE8-B322-5ED7DF7F5706}" presName="sibTrans" presStyleCnt="0"/>
      <dgm:spPr/>
    </dgm:pt>
    <dgm:pt modelId="{AA930475-134D-40ED-9178-26B997FC982D}" type="pres">
      <dgm:prSet presAssocID="{B80B7C65-D9CB-4D0E-968F-2E55A4FFBB19}" presName="compositeNode" presStyleCnt="0">
        <dgm:presLayoutVars>
          <dgm:bulletEnabled val="1"/>
        </dgm:presLayoutVars>
      </dgm:prSet>
      <dgm:spPr/>
    </dgm:pt>
    <dgm:pt modelId="{480887B0-2EAA-4319-AFC9-5FEEEBEB9E29}" type="pres">
      <dgm:prSet presAssocID="{B80B7C65-D9CB-4D0E-968F-2E55A4FFBB19}" presName="bgRect" presStyleLbl="node1" presStyleIdx="3" presStyleCnt="4"/>
      <dgm:spPr/>
    </dgm:pt>
    <dgm:pt modelId="{60927949-BEE6-43F0-A6E0-E0DCF0619A60}" type="pres">
      <dgm:prSet presAssocID="{B80B7C65-D9CB-4D0E-968F-2E55A4FFBB19}" presName="parentNode" presStyleLbl="node1" presStyleIdx="3" presStyleCnt="4">
        <dgm:presLayoutVars>
          <dgm:chMax val="0"/>
          <dgm:bulletEnabled val="1"/>
        </dgm:presLayoutVars>
      </dgm:prSet>
      <dgm:spPr/>
    </dgm:pt>
    <dgm:pt modelId="{30B7AB2F-1C78-4D13-8D8C-484100E7D529}" type="pres">
      <dgm:prSet presAssocID="{B80B7C65-D9CB-4D0E-968F-2E55A4FFBB19}" presName="childNode" presStyleLbl="node1" presStyleIdx="3" presStyleCnt="4">
        <dgm:presLayoutVars>
          <dgm:bulletEnabled val="1"/>
        </dgm:presLayoutVars>
      </dgm:prSet>
      <dgm:spPr/>
    </dgm:pt>
  </dgm:ptLst>
  <dgm:cxnLst>
    <dgm:cxn modelId="{D59E7C01-6C7C-4CB4-BDD8-742DCE4C49EC}" type="presOf" srcId="{6A675923-658E-4E8B-8A1A-2C03BE3A8177}" destId="{30B7AB2F-1C78-4D13-8D8C-484100E7D529}" srcOrd="0" destOrd="1" presId="urn:microsoft.com/office/officeart/2005/8/layout/hProcess7"/>
    <dgm:cxn modelId="{2FCA8E08-E3E2-449F-8D68-13E3CE9FAB91}" type="presOf" srcId="{875B21A3-402C-4586-A235-92393B9350B2}" destId="{B15EB8BF-7773-40D4-A4AC-01C859896C9E}" srcOrd="1" destOrd="0" presId="urn:microsoft.com/office/officeart/2005/8/layout/hProcess7"/>
    <dgm:cxn modelId="{C2488519-5D69-4BEC-8186-B5BA96AD6844}" srcId="{B80B7C65-D9CB-4D0E-968F-2E55A4FFBB19}" destId="{DD776634-6024-472D-9C0E-1B74897CD9CA}" srcOrd="0" destOrd="0" parTransId="{A3E2D7A2-96C1-4037-903D-98AA20032FE0}" sibTransId="{C895CBF7-F629-4C11-B949-2163FC0A7CCB}"/>
    <dgm:cxn modelId="{D0879F21-C2DC-4935-9EA1-8055BC8B8207}" type="presOf" srcId="{875B21A3-402C-4586-A235-92393B9350B2}" destId="{CA86CEDC-2628-45A0-AF10-EC49C79DED29}" srcOrd="0" destOrd="0" presId="urn:microsoft.com/office/officeart/2005/8/layout/hProcess7"/>
    <dgm:cxn modelId="{C2321D28-9CAD-4EBF-90EA-53AAFAE8A2EC}" srcId="{2AEEE41D-A3D0-49C3-8586-674BAA685973}" destId="{5351AF3B-2A03-4073-9BB3-08861AAFDD74}" srcOrd="0" destOrd="0" parTransId="{56D74F36-D061-4A32-A506-AABB47A0F397}" sibTransId="{F3028AD0-0A3B-4C4E-8BDE-5E94B7160FD0}"/>
    <dgm:cxn modelId="{6D84CD29-7679-49C3-BB52-19616C0C702B}" type="presOf" srcId="{2AEEE41D-A3D0-49C3-8586-674BAA685973}" destId="{5A50E9B6-726E-4A51-B645-2A34E6B8BEC0}" srcOrd="0" destOrd="0" presId="urn:microsoft.com/office/officeart/2005/8/layout/hProcess7"/>
    <dgm:cxn modelId="{C763ED35-694F-4BE6-AEBB-30B00DA361F8}" type="presOf" srcId="{76E48C85-C388-489E-BD2B-D3A2393752EF}" destId="{6B168E9C-E8E3-4890-B7E0-23E1B5889811}" srcOrd="0" destOrd="1" presId="urn:microsoft.com/office/officeart/2005/8/layout/hProcess7"/>
    <dgm:cxn modelId="{1C27D63E-0B7D-4AE3-974B-419A8C89219E}" srcId="{2AEEE41D-A3D0-49C3-8586-674BAA685973}" destId="{A5B8EC31-CD2B-40BC-928E-52AEC448B7C6}" srcOrd="1" destOrd="0" parTransId="{3AF02CF0-7A37-42E7-BD58-940A48A25BFA}" sibTransId="{3CC7FC4F-0933-477B-98F4-7004273619AF}"/>
    <dgm:cxn modelId="{A6B7A761-FBFA-430E-85A0-83B6A6E30EC9}" type="presOf" srcId="{18D48848-83F7-4557-A89D-A8B63CD811AA}" destId="{B3D5B2BE-7B23-44F4-8D94-6D7C162A75B5}" srcOrd="0" destOrd="0" presId="urn:microsoft.com/office/officeart/2005/8/layout/hProcess7"/>
    <dgm:cxn modelId="{05BEC665-0453-4B07-A947-FFFE82BAE53F}" type="presOf" srcId="{A5B8EC31-CD2B-40BC-928E-52AEC448B7C6}" destId="{64FA661F-5968-4DA4-A9C3-AA4D31627B66}" srcOrd="0" destOrd="1" presId="urn:microsoft.com/office/officeart/2005/8/layout/hProcess7"/>
    <dgm:cxn modelId="{274D6C46-76D9-4E7D-96D6-7016FC431F89}" type="presOf" srcId="{2AEEE41D-A3D0-49C3-8586-674BAA685973}" destId="{B1131D5E-CFAC-4F7C-A2EA-E1C5ECE6D063}" srcOrd="1" destOrd="0" presId="urn:microsoft.com/office/officeart/2005/8/layout/hProcess7"/>
    <dgm:cxn modelId="{5A4F9C47-2503-4849-B17F-A5A66FF7FAF3}" srcId="{18D48848-83F7-4557-A89D-A8B63CD811AA}" destId="{2AEEE41D-A3D0-49C3-8586-674BAA685973}" srcOrd="2" destOrd="0" parTransId="{02B984BF-5619-4DE7-8AE6-7BF79636580F}" sibTransId="{7C2ED45B-CFEC-4AE8-B322-5ED7DF7F5706}"/>
    <dgm:cxn modelId="{E3956B6B-3B1A-4F34-9B5A-3D24F8B33380}" srcId="{875B21A3-402C-4586-A235-92393B9350B2}" destId="{DAF50BAC-0A96-4AC9-AA88-807F0C0AD451}" srcOrd="1" destOrd="0" parTransId="{C978CDF4-F783-4496-B920-06691C82BE55}" sibTransId="{FE931A29-155C-43C4-BDE0-2D91BA540F61}"/>
    <dgm:cxn modelId="{D28A3675-7C08-4B43-8B75-82B628BDDBBA}" type="presOf" srcId="{C8CA1CDD-5500-4834-8EB6-865D3AFB8ABF}" destId="{75DB9787-1CDF-4D38-8819-D8D110FE7FDB}" srcOrd="1" destOrd="0" presId="urn:microsoft.com/office/officeart/2005/8/layout/hProcess7"/>
    <dgm:cxn modelId="{45E3B87B-4DEC-4A0A-9AC0-9345AF72938E}" type="presOf" srcId="{34F9AE57-1618-448F-AEBD-83CE94DDF924}" destId="{6B168E9C-E8E3-4890-B7E0-23E1B5889811}" srcOrd="0" destOrd="0" presId="urn:microsoft.com/office/officeart/2005/8/layout/hProcess7"/>
    <dgm:cxn modelId="{96B9D17C-178C-4004-A709-7263ADDC44F0}" type="presOf" srcId="{DD776634-6024-472D-9C0E-1B74897CD9CA}" destId="{30B7AB2F-1C78-4D13-8D8C-484100E7D529}" srcOrd="0" destOrd="0" presId="urn:microsoft.com/office/officeart/2005/8/layout/hProcess7"/>
    <dgm:cxn modelId="{B9EDB67D-526E-47D2-B975-E4BFE859AE25}" type="presOf" srcId="{B80B7C65-D9CB-4D0E-968F-2E55A4FFBB19}" destId="{480887B0-2EAA-4319-AFC9-5FEEEBEB9E29}" srcOrd="0" destOrd="0" presId="urn:microsoft.com/office/officeart/2005/8/layout/hProcess7"/>
    <dgm:cxn modelId="{5558A181-8B53-4D62-87E4-33F30542DFBC}" type="presOf" srcId="{DAF50BAC-0A96-4AC9-AA88-807F0C0AD451}" destId="{6AF2AEA2-A589-41A5-BF18-0BA0FCBFB345}" srcOrd="0" destOrd="1" presId="urn:microsoft.com/office/officeart/2005/8/layout/hProcess7"/>
    <dgm:cxn modelId="{656C8B8A-9CCA-4DD1-A7AF-FE6A9D21AE26}" type="presOf" srcId="{1111F912-FF9E-4EE2-90D7-9B9C9953A2F9}" destId="{6AF2AEA2-A589-41A5-BF18-0BA0FCBFB345}" srcOrd="0" destOrd="0" presId="urn:microsoft.com/office/officeart/2005/8/layout/hProcess7"/>
    <dgm:cxn modelId="{93178B92-B2A1-4CB4-A93F-EB40CF0A1E73}" srcId="{18D48848-83F7-4557-A89D-A8B63CD811AA}" destId="{C8CA1CDD-5500-4834-8EB6-865D3AFB8ABF}" srcOrd="0" destOrd="0" parTransId="{552BF5BA-830B-41B8-B43B-B7764877B12F}" sibTransId="{74199B95-B7BA-41F7-8A9E-1ABBEECE5883}"/>
    <dgm:cxn modelId="{F84214A1-0461-42A1-BDB6-C67FC67F5F64}" srcId="{18D48848-83F7-4557-A89D-A8B63CD811AA}" destId="{B80B7C65-D9CB-4D0E-968F-2E55A4FFBB19}" srcOrd="3" destOrd="0" parTransId="{DA249ACD-A54A-4B0D-B398-EFF8F4CFF684}" sibTransId="{ABFAD997-2E50-4E57-93D7-EAFB133669E1}"/>
    <dgm:cxn modelId="{8F6CECA1-8413-43CC-A24C-6B2826F0E6F7}" type="presOf" srcId="{5351AF3B-2A03-4073-9BB3-08861AAFDD74}" destId="{64FA661F-5968-4DA4-A9C3-AA4D31627B66}" srcOrd="0" destOrd="0" presId="urn:microsoft.com/office/officeart/2005/8/layout/hProcess7"/>
    <dgm:cxn modelId="{B08DB5AD-B966-4098-9D53-43EAF8BAC193}" srcId="{18D48848-83F7-4557-A89D-A8B63CD811AA}" destId="{875B21A3-402C-4586-A235-92393B9350B2}" srcOrd="1" destOrd="0" parTransId="{58C701D1-1A48-46F6-8354-D3A37B1A9A6B}" sibTransId="{37FA428D-028D-47ED-8F25-B1920195D7E8}"/>
    <dgm:cxn modelId="{0D80FBAD-13B7-4341-833D-522F1EB67841}" srcId="{B80B7C65-D9CB-4D0E-968F-2E55A4FFBB19}" destId="{6A675923-658E-4E8B-8A1A-2C03BE3A8177}" srcOrd="1" destOrd="0" parTransId="{901B99EC-8EB0-48BA-AB92-564FC6A361B8}" sibTransId="{B2C0089E-DAD6-4C10-97E4-230FAB8E7720}"/>
    <dgm:cxn modelId="{A61C51B7-722C-44C6-9B9F-87933BBBA556}" srcId="{C8CA1CDD-5500-4834-8EB6-865D3AFB8ABF}" destId="{34F9AE57-1618-448F-AEBD-83CE94DDF924}" srcOrd="0" destOrd="0" parTransId="{7757A26E-9AF4-4901-A013-9F5FA3E0E88B}" sibTransId="{42232F57-BFAB-45F5-AB1F-A63E35A52F6F}"/>
    <dgm:cxn modelId="{B4F3F2BF-0F1B-4B3A-AD9A-918E6FC965B6}" srcId="{875B21A3-402C-4586-A235-92393B9350B2}" destId="{1111F912-FF9E-4EE2-90D7-9B9C9953A2F9}" srcOrd="0" destOrd="0" parTransId="{5E9A1BD5-A8E4-4263-A990-91948D92646B}" sibTransId="{4097C5EE-E2A4-4584-946A-802F3EAB2D81}"/>
    <dgm:cxn modelId="{B226C5E6-57EF-4060-A04F-2BA2AD67871A}" srcId="{C8CA1CDD-5500-4834-8EB6-865D3AFB8ABF}" destId="{76E48C85-C388-489E-BD2B-D3A2393752EF}" srcOrd="1" destOrd="0" parTransId="{1FD72B62-CAAB-43D0-850C-118262E20BDA}" sibTransId="{39788229-F491-42CC-A8EB-4AA5C5DA979D}"/>
    <dgm:cxn modelId="{A8CBBAF5-32FB-4483-B140-87B9B61EC614}" type="presOf" srcId="{C8CA1CDD-5500-4834-8EB6-865D3AFB8ABF}" destId="{8EBD7B01-0D79-4BEC-9795-DA1ADD6952D9}" srcOrd="0" destOrd="0" presId="urn:microsoft.com/office/officeart/2005/8/layout/hProcess7"/>
    <dgm:cxn modelId="{CA58D1F9-A96F-4097-BD19-74C4B0F30F81}" type="presOf" srcId="{B80B7C65-D9CB-4D0E-968F-2E55A4FFBB19}" destId="{60927949-BEE6-43F0-A6E0-E0DCF0619A60}" srcOrd="1" destOrd="0" presId="urn:microsoft.com/office/officeart/2005/8/layout/hProcess7"/>
    <dgm:cxn modelId="{3294909B-1AB6-491E-8692-FF594CCDC38F}" type="presParOf" srcId="{B3D5B2BE-7B23-44F4-8D94-6D7C162A75B5}" destId="{272BD0F1-7B2C-4586-85A8-BA4E00E4A4A3}" srcOrd="0" destOrd="0" presId="urn:microsoft.com/office/officeart/2005/8/layout/hProcess7"/>
    <dgm:cxn modelId="{AF5758FB-CD87-4032-96B1-F91363CDEA0B}" type="presParOf" srcId="{272BD0F1-7B2C-4586-85A8-BA4E00E4A4A3}" destId="{8EBD7B01-0D79-4BEC-9795-DA1ADD6952D9}" srcOrd="0" destOrd="0" presId="urn:microsoft.com/office/officeart/2005/8/layout/hProcess7"/>
    <dgm:cxn modelId="{A9EB0E89-392B-492D-98B9-3A807C3B6E40}" type="presParOf" srcId="{272BD0F1-7B2C-4586-85A8-BA4E00E4A4A3}" destId="{75DB9787-1CDF-4D38-8819-D8D110FE7FDB}" srcOrd="1" destOrd="0" presId="urn:microsoft.com/office/officeart/2005/8/layout/hProcess7"/>
    <dgm:cxn modelId="{EFC523FC-6BB1-424B-AF86-CB3F3C31CE35}" type="presParOf" srcId="{272BD0F1-7B2C-4586-85A8-BA4E00E4A4A3}" destId="{6B168E9C-E8E3-4890-B7E0-23E1B5889811}" srcOrd="2" destOrd="0" presId="urn:microsoft.com/office/officeart/2005/8/layout/hProcess7"/>
    <dgm:cxn modelId="{19A2B713-1630-4EC1-ACF9-352500F0088B}" type="presParOf" srcId="{B3D5B2BE-7B23-44F4-8D94-6D7C162A75B5}" destId="{C157D4FF-E531-4A22-B794-E85CF89F9E0E}" srcOrd="1" destOrd="0" presId="urn:microsoft.com/office/officeart/2005/8/layout/hProcess7"/>
    <dgm:cxn modelId="{28B78990-2B64-4BD0-9871-B8BE63C1A1DB}" type="presParOf" srcId="{B3D5B2BE-7B23-44F4-8D94-6D7C162A75B5}" destId="{00437AE3-E030-46F8-8534-18E067B60E45}" srcOrd="2" destOrd="0" presId="urn:microsoft.com/office/officeart/2005/8/layout/hProcess7"/>
    <dgm:cxn modelId="{A7EAF757-0E0D-4B41-BE66-38BE8E335EF5}" type="presParOf" srcId="{00437AE3-E030-46F8-8534-18E067B60E45}" destId="{1C928538-5E04-4510-A4B9-E06CCD7FD6DB}" srcOrd="0" destOrd="0" presId="urn:microsoft.com/office/officeart/2005/8/layout/hProcess7"/>
    <dgm:cxn modelId="{984C1D9B-CAB1-4743-A6C2-52860D328F4E}" type="presParOf" srcId="{00437AE3-E030-46F8-8534-18E067B60E45}" destId="{7108A541-FA65-40D6-8243-ABEF01C54D74}" srcOrd="1" destOrd="0" presId="urn:microsoft.com/office/officeart/2005/8/layout/hProcess7"/>
    <dgm:cxn modelId="{3DB3667B-4ACA-4E04-9A2D-9170E0F6A758}" type="presParOf" srcId="{00437AE3-E030-46F8-8534-18E067B60E45}" destId="{A2AE93F0-41A0-4343-9732-9C47242FDCB8}" srcOrd="2" destOrd="0" presId="urn:microsoft.com/office/officeart/2005/8/layout/hProcess7"/>
    <dgm:cxn modelId="{5AA15BE6-C73F-47A4-AC6C-4BE2D30FB071}" type="presParOf" srcId="{B3D5B2BE-7B23-44F4-8D94-6D7C162A75B5}" destId="{62D2C7F7-2970-435C-BF6A-7CB91CE3A15B}" srcOrd="3" destOrd="0" presId="urn:microsoft.com/office/officeart/2005/8/layout/hProcess7"/>
    <dgm:cxn modelId="{840F8372-7DBD-441A-B63C-2683F66C5F58}" type="presParOf" srcId="{B3D5B2BE-7B23-44F4-8D94-6D7C162A75B5}" destId="{351A53E2-FD1B-4690-A123-74C598FB7376}" srcOrd="4" destOrd="0" presId="urn:microsoft.com/office/officeart/2005/8/layout/hProcess7"/>
    <dgm:cxn modelId="{0B9A4A87-F903-43EA-9FD7-F828EE865857}" type="presParOf" srcId="{351A53E2-FD1B-4690-A123-74C598FB7376}" destId="{CA86CEDC-2628-45A0-AF10-EC49C79DED29}" srcOrd="0" destOrd="0" presId="urn:microsoft.com/office/officeart/2005/8/layout/hProcess7"/>
    <dgm:cxn modelId="{07E3CA28-AE81-4526-88F8-F843366C0B86}" type="presParOf" srcId="{351A53E2-FD1B-4690-A123-74C598FB7376}" destId="{B15EB8BF-7773-40D4-A4AC-01C859896C9E}" srcOrd="1" destOrd="0" presId="urn:microsoft.com/office/officeart/2005/8/layout/hProcess7"/>
    <dgm:cxn modelId="{ECEE2FD8-52DD-41BE-9994-426CAC1E085E}" type="presParOf" srcId="{351A53E2-FD1B-4690-A123-74C598FB7376}" destId="{6AF2AEA2-A589-41A5-BF18-0BA0FCBFB345}" srcOrd="2" destOrd="0" presId="urn:microsoft.com/office/officeart/2005/8/layout/hProcess7"/>
    <dgm:cxn modelId="{21C68689-3E80-49EA-9498-F10C9D1257DE}" type="presParOf" srcId="{B3D5B2BE-7B23-44F4-8D94-6D7C162A75B5}" destId="{1157ED5A-CC03-45F7-885F-51FC33CAFA48}" srcOrd="5" destOrd="0" presId="urn:microsoft.com/office/officeart/2005/8/layout/hProcess7"/>
    <dgm:cxn modelId="{CBD28CE8-620E-4BF5-B9F1-16EEEE70DCE7}" type="presParOf" srcId="{B3D5B2BE-7B23-44F4-8D94-6D7C162A75B5}" destId="{29B0AAB3-EF9C-4FF7-8A09-9AC96440E190}" srcOrd="6" destOrd="0" presId="urn:microsoft.com/office/officeart/2005/8/layout/hProcess7"/>
    <dgm:cxn modelId="{2B686299-98E7-422B-A5AA-5AE314A1C056}" type="presParOf" srcId="{29B0AAB3-EF9C-4FF7-8A09-9AC96440E190}" destId="{57A26FC1-351A-4946-85D9-2B16578F268B}" srcOrd="0" destOrd="0" presId="urn:microsoft.com/office/officeart/2005/8/layout/hProcess7"/>
    <dgm:cxn modelId="{8CD2E04B-B6E9-4E18-8B81-E6726951A791}" type="presParOf" srcId="{29B0AAB3-EF9C-4FF7-8A09-9AC96440E190}" destId="{B99B225A-7817-419C-9CE8-46D700AB8146}" srcOrd="1" destOrd="0" presId="urn:microsoft.com/office/officeart/2005/8/layout/hProcess7"/>
    <dgm:cxn modelId="{5F4068E2-2818-46B5-BEDC-885BD3CA7042}" type="presParOf" srcId="{29B0AAB3-EF9C-4FF7-8A09-9AC96440E190}" destId="{C8229276-4624-4DFE-B32F-5582A8870EE0}" srcOrd="2" destOrd="0" presId="urn:microsoft.com/office/officeart/2005/8/layout/hProcess7"/>
    <dgm:cxn modelId="{2AEE914E-5EA4-4A89-9F9A-98E538B9405A}" type="presParOf" srcId="{B3D5B2BE-7B23-44F4-8D94-6D7C162A75B5}" destId="{B2DFCF93-AFA1-4F9F-B673-B52202FEAC1C}" srcOrd="7" destOrd="0" presId="urn:microsoft.com/office/officeart/2005/8/layout/hProcess7"/>
    <dgm:cxn modelId="{0FD70553-E12A-48DD-A9BD-B290769448BC}" type="presParOf" srcId="{B3D5B2BE-7B23-44F4-8D94-6D7C162A75B5}" destId="{DF48393A-1FB5-43DC-A601-6390B6D0FBC3}" srcOrd="8" destOrd="0" presId="urn:microsoft.com/office/officeart/2005/8/layout/hProcess7"/>
    <dgm:cxn modelId="{D67FE72B-747B-41D0-89BF-599B7F808792}" type="presParOf" srcId="{DF48393A-1FB5-43DC-A601-6390B6D0FBC3}" destId="{5A50E9B6-726E-4A51-B645-2A34E6B8BEC0}" srcOrd="0" destOrd="0" presId="urn:microsoft.com/office/officeart/2005/8/layout/hProcess7"/>
    <dgm:cxn modelId="{3B8A3122-753F-4654-8E3E-2B2A771C422F}" type="presParOf" srcId="{DF48393A-1FB5-43DC-A601-6390B6D0FBC3}" destId="{B1131D5E-CFAC-4F7C-A2EA-E1C5ECE6D063}" srcOrd="1" destOrd="0" presId="urn:microsoft.com/office/officeart/2005/8/layout/hProcess7"/>
    <dgm:cxn modelId="{57960D5D-193B-4989-93DB-D98F27B9A9A6}" type="presParOf" srcId="{DF48393A-1FB5-43DC-A601-6390B6D0FBC3}" destId="{64FA661F-5968-4DA4-A9C3-AA4D31627B66}" srcOrd="2" destOrd="0" presId="urn:microsoft.com/office/officeart/2005/8/layout/hProcess7"/>
    <dgm:cxn modelId="{D6C0F419-BCBB-4E02-9B68-37EA9F688020}" type="presParOf" srcId="{B3D5B2BE-7B23-44F4-8D94-6D7C162A75B5}" destId="{6FD446BB-3A71-41FC-9470-B476896C99CD}" srcOrd="9" destOrd="0" presId="urn:microsoft.com/office/officeart/2005/8/layout/hProcess7"/>
    <dgm:cxn modelId="{15351B12-F6FD-44EF-91C9-26E4AD536E7C}" type="presParOf" srcId="{B3D5B2BE-7B23-44F4-8D94-6D7C162A75B5}" destId="{0CA0ED28-CE12-4567-920C-A13ADFFF6029}" srcOrd="10" destOrd="0" presId="urn:microsoft.com/office/officeart/2005/8/layout/hProcess7"/>
    <dgm:cxn modelId="{CB3531F2-7CDD-4ECC-BB2E-5981D5FF3465}" type="presParOf" srcId="{0CA0ED28-CE12-4567-920C-A13ADFFF6029}" destId="{D5B85EE4-6792-4A7F-964C-38222ABB5BFD}" srcOrd="0" destOrd="0" presId="urn:microsoft.com/office/officeart/2005/8/layout/hProcess7"/>
    <dgm:cxn modelId="{96D15A78-5C4D-4479-A130-4BABB3EF232C}" type="presParOf" srcId="{0CA0ED28-CE12-4567-920C-A13ADFFF6029}" destId="{BD157261-3A02-4880-AAF9-710BA34202EB}" srcOrd="1" destOrd="0" presId="urn:microsoft.com/office/officeart/2005/8/layout/hProcess7"/>
    <dgm:cxn modelId="{2308DA92-972C-41CE-8732-B1B35A4FB8AA}" type="presParOf" srcId="{0CA0ED28-CE12-4567-920C-A13ADFFF6029}" destId="{464A1879-209F-4748-813D-D85DBCB97446}" srcOrd="2" destOrd="0" presId="urn:microsoft.com/office/officeart/2005/8/layout/hProcess7"/>
    <dgm:cxn modelId="{B3912F19-7B56-40C4-9535-FA90E45BB340}" type="presParOf" srcId="{B3D5B2BE-7B23-44F4-8D94-6D7C162A75B5}" destId="{9A4A0991-D0C3-43C9-AEE1-A648F0A0E27C}" srcOrd="11" destOrd="0" presId="urn:microsoft.com/office/officeart/2005/8/layout/hProcess7"/>
    <dgm:cxn modelId="{4C7704D3-8F3C-40E0-8ACC-D8597BF8273A}" type="presParOf" srcId="{B3D5B2BE-7B23-44F4-8D94-6D7C162A75B5}" destId="{AA930475-134D-40ED-9178-26B997FC982D}" srcOrd="12" destOrd="0" presId="urn:microsoft.com/office/officeart/2005/8/layout/hProcess7"/>
    <dgm:cxn modelId="{F2F88359-540C-4ED7-83E5-FD9E3117D67E}" type="presParOf" srcId="{AA930475-134D-40ED-9178-26B997FC982D}" destId="{480887B0-2EAA-4319-AFC9-5FEEEBEB9E29}" srcOrd="0" destOrd="0" presId="urn:microsoft.com/office/officeart/2005/8/layout/hProcess7"/>
    <dgm:cxn modelId="{4D4037F5-923A-4B65-A7B0-F3E78A2D8E75}" type="presParOf" srcId="{AA930475-134D-40ED-9178-26B997FC982D}" destId="{60927949-BEE6-43F0-A6E0-E0DCF0619A60}" srcOrd="1" destOrd="0" presId="urn:microsoft.com/office/officeart/2005/8/layout/hProcess7"/>
    <dgm:cxn modelId="{414F3922-B8EE-4E65-810E-96D1BCE85CB2}" type="presParOf" srcId="{AA930475-134D-40ED-9178-26B997FC982D}" destId="{30B7AB2F-1C78-4D13-8D8C-484100E7D52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278E6-0A45-479C-B1A4-E12EF8F35D3D}">
      <dsp:nvSpPr>
        <dsp:cNvPr id="0" name=""/>
        <dsp:cNvSpPr/>
      </dsp:nvSpPr>
      <dsp:spPr>
        <a:xfrm>
          <a:off x="183951" y="1593664"/>
          <a:ext cx="940295" cy="434635"/>
        </a:xfrm>
        <a:prstGeom prst="homePlate">
          <a:avLst>
            <a:gd name="adj" fmla="val 40000"/>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00050" rtl="0">
            <a:lnSpc>
              <a:spcPct val="90000"/>
            </a:lnSpc>
            <a:spcBef>
              <a:spcPct val="0"/>
            </a:spcBef>
            <a:spcAft>
              <a:spcPct val="35000"/>
            </a:spcAft>
            <a:buNone/>
          </a:pPr>
          <a:r>
            <a:rPr lang="en-US" sz="900" kern="1200">
              <a:latin typeface="Lato"/>
              <a:ea typeface="Lato"/>
              <a:cs typeface="Lato"/>
            </a:rPr>
            <a:t>Business Research</a:t>
          </a:r>
        </a:p>
      </dsp:txBody>
      <dsp:txXfrm>
        <a:off x="183951" y="1593664"/>
        <a:ext cx="853368" cy="434635"/>
      </dsp:txXfrm>
    </dsp:sp>
    <dsp:sp modelId="{612FB7F3-DB63-49EB-8F98-2F6FF9137286}">
      <dsp:nvSpPr>
        <dsp:cNvPr id="0" name=""/>
        <dsp:cNvSpPr/>
      </dsp:nvSpPr>
      <dsp:spPr>
        <a:xfrm>
          <a:off x="1116" y="0"/>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latin typeface="Lato"/>
              <a:ea typeface="Lato"/>
              <a:cs typeface="Lato"/>
            </a:rPr>
            <a:t>Business &amp; Previous Approaches Research, Data Requirements</a:t>
          </a:r>
        </a:p>
      </dsp:txBody>
      <dsp:txXfrm>
        <a:off x="1116" y="0"/>
        <a:ext cx="1305966" cy="1159028"/>
      </dsp:txXfrm>
    </dsp:sp>
    <dsp:sp modelId="{F5E9E340-24FA-4848-83FC-19789744C307}">
      <dsp:nvSpPr>
        <dsp:cNvPr id="0" name=""/>
        <dsp:cNvSpPr/>
      </dsp:nvSpPr>
      <dsp:spPr>
        <a:xfrm>
          <a:off x="1124247" y="1810982"/>
          <a:ext cx="365670" cy="0"/>
        </a:xfrm>
        <a:custGeom>
          <a:avLst/>
          <a:gdLst/>
          <a:ahLst/>
          <a:cxnLst/>
          <a:rect l="0" t="0" r="0" b="0"/>
          <a:pathLst>
            <a:path>
              <a:moveTo>
                <a:pt x="0" y="0"/>
              </a:moveTo>
              <a:lnTo>
                <a:pt x="36567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CC0DC5-DEBA-4E68-BF16-313C98355F25}">
      <dsp:nvSpPr>
        <dsp:cNvPr id="0" name=""/>
        <dsp:cNvSpPr/>
      </dsp:nvSpPr>
      <dsp:spPr>
        <a:xfrm>
          <a:off x="654099" y="1231467"/>
          <a:ext cx="0" cy="362196"/>
        </a:xfrm>
        <a:prstGeom prst="line">
          <a:avLst/>
        </a:prstGeom>
        <a:noFill/>
        <a:ln w="12700" cap="flat" cmpd="sng" algn="ctr">
          <a:solidFill>
            <a:schemeClr val="accent1">
              <a:shade val="90000"/>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D5D2C5A-A85B-4200-A1B5-5483DE6777E1}">
      <dsp:nvSpPr>
        <dsp:cNvPr id="0" name=""/>
        <dsp:cNvSpPr/>
      </dsp:nvSpPr>
      <dsp:spPr>
        <a:xfrm>
          <a:off x="617879" y="1159028"/>
          <a:ext cx="72439" cy="72439"/>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CC631-8824-426C-AAE5-AE2E1A283090}">
      <dsp:nvSpPr>
        <dsp:cNvPr id="0" name=""/>
        <dsp:cNvSpPr/>
      </dsp:nvSpPr>
      <dsp:spPr>
        <a:xfrm>
          <a:off x="1489918" y="1593664"/>
          <a:ext cx="940295" cy="434635"/>
        </a:xfrm>
        <a:prstGeom prst="hexagon">
          <a:avLst>
            <a:gd name="adj" fmla="val 40000"/>
            <a:gd name="vf" fmla="val 115470"/>
          </a:avLst>
        </a:prstGeom>
        <a:solidFill>
          <a:schemeClr val="accent1">
            <a:shade val="80000"/>
            <a:hueOff val="57665"/>
            <a:satOff val="-2036"/>
            <a:lumOff val="4979"/>
            <a:alphaOff val="0"/>
          </a:schemeClr>
        </a:solidFill>
        <a:ln w="25400" cap="flat" cmpd="sng" algn="ctr">
          <a:solidFill>
            <a:schemeClr val="accent1">
              <a:shade val="80000"/>
              <a:hueOff val="57665"/>
              <a:satOff val="-2036"/>
              <a:lumOff val="497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00050" rtl="0">
            <a:lnSpc>
              <a:spcPct val="90000"/>
            </a:lnSpc>
            <a:spcBef>
              <a:spcPct val="0"/>
            </a:spcBef>
            <a:spcAft>
              <a:spcPct val="35000"/>
            </a:spcAft>
            <a:buNone/>
          </a:pPr>
          <a:r>
            <a:rPr lang="en-US" sz="900" kern="1200">
              <a:latin typeface="Lato"/>
              <a:ea typeface="Lato"/>
              <a:cs typeface="Lato"/>
            </a:rPr>
            <a:t>The Data</a:t>
          </a:r>
        </a:p>
      </dsp:txBody>
      <dsp:txXfrm>
        <a:off x="1626227" y="1656671"/>
        <a:ext cx="667677" cy="308621"/>
      </dsp:txXfrm>
    </dsp:sp>
    <dsp:sp modelId="{50B43A47-4771-45FA-B876-E47C3870154A}">
      <dsp:nvSpPr>
        <dsp:cNvPr id="0" name=""/>
        <dsp:cNvSpPr/>
      </dsp:nvSpPr>
      <dsp:spPr>
        <a:xfrm>
          <a:off x="1307082" y="2462935"/>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rtl="0">
            <a:lnSpc>
              <a:spcPct val="90000"/>
            </a:lnSpc>
            <a:spcBef>
              <a:spcPct val="0"/>
            </a:spcBef>
            <a:spcAft>
              <a:spcPct val="35000"/>
            </a:spcAft>
            <a:buNone/>
          </a:pPr>
          <a:r>
            <a:rPr lang="en-US" sz="1100" kern="1200">
              <a:latin typeface="Lato"/>
              <a:ea typeface="Lato"/>
              <a:cs typeface="Lato"/>
            </a:rPr>
            <a:t>Demographic Feature Engineering &amp; Internal Sam's Data, One Hot Encoding for Data</a:t>
          </a:r>
        </a:p>
      </dsp:txBody>
      <dsp:txXfrm>
        <a:off x="1307082" y="2462935"/>
        <a:ext cx="1305966" cy="1159028"/>
      </dsp:txXfrm>
    </dsp:sp>
    <dsp:sp modelId="{5CB7A612-D07B-47BC-8F4C-444301CDA1B1}">
      <dsp:nvSpPr>
        <dsp:cNvPr id="0" name=""/>
        <dsp:cNvSpPr/>
      </dsp:nvSpPr>
      <dsp:spPr>
        <a:xfrm>
          <a:off x="2430214" y="1810982"/>
          <a:ext cx="365670" cy="0"/>
        </a:xfrm>
        <a:custGeom>
          <a:avLst/>
          <a:gdLst/>
          <a:ahLst/>
          <a:cxnLst/>
          <a:rect l="0" t="0" r="0" b="0"/>
          <a:pathLst>
            <a:path>
              <a:moveTo>
                <a:pt x="0" y="0"/>
              </a:moveTo>
              <a:lnTo>
                <a:pt x="365670" y="0"/>
              </a:lnTo>
            </a:path>
          </a:pathLst>
        </a:custGeom>
        <a:noFill/>
        <a:ln w="25400" cap="flat" cmpd="sng" algn="ctr">
          <a:solidFill>
            <a:schemeClr val="accent1">
              <a:shade val="80000"/>
              <a:hueOff val="69198"/>
              <a:satOff val="-2444"/>
              <a:lumOff val="5975"/>
              <a:alphaOff val="0"/>
            </a:schemeClr>
          </a:solidFill>
          <a:prstDash val="solid"/>
        </a:ln>
        <a:effectLst/>
      </dsp:spPr>
      <dsp:style>
        <a:lnRef idx="2">
          <a:scrgbClr r="0" g="0" b="0"/>
        </a:lnRef>
        <a:fillRef idx="1">
          <a:scrgbClr r="0" g="0" b="0"/>
        </a:fillRef>
        <a:effectRef idx="0">
          <a:scrgbClr r="0" g="0" b="0"/>
        </a:effectRef>
        <a:fontRef idx="minor"/>
      </dsp:style>
    </dsp:sp>
    <dsp:sp modelId="{49DBFF0E-0274-4741-B079-D61C3A4CC6DC}">
      <dsp:nvSpPr>
        <dsp:cNvPr id="0" name=""/>
        <dsp:cNvSpPr/>
      </dsp:nvSpPr>
      <dsp:spPr>
        <a:xfrm>
          <a:off x="1960066" y="2028299"/>
          <a:ext cx="0" cy="362196"/>
        </a:xfrm>
        <a:prstGeom prst="line">
          <a:avLst/>
        </a:prstGeom>
        <a:noFill/>
        <a:ln w="12700" cap="flat" cmpd="sng" algn="ctr">
          <a:solidFill>
            <a:schemeClr val="accent1">
              <a:shade val="90000"/>
              <a:hueOff val="57662"/>
              <a:satOff val="-1966"/>
              <a:lumOff val="4558"/>
              <a:alphaOff val="0"/>
            </a:schemeClr>
          </a:solidFill>
          <a:prstDash val="dash"/>
        </a:ln>
        <a:effectLst/>
      </dsp:spPr>
      <dsp:style>
        <a:lnRef idx="1">
          <a:scrgbClr r="0" g="0" b="0"/>
        </a:lnRef>
        <a:fillRef idx="0">
          <a:scrgbClr r="0" g="0" b="0"/>
        </a:fillRef>
        <a:effectRef idx="0">
          <a:scrgbClr r="0" g="0" b="0"/>
        </a:effectRef>
        <a:fontRef idx="minor"/>
      </dsp:style>
    </dsp:sp>
    <dsp:sp modelId="{1CF25C83-1475-4675-B4A0-D4B267077881}">
      <dsp:nvSpPr>
        <dsp:cNvPr id="0" name=""/>
        <dsp:cNvSpPr/>
      </dsp:nvSpPr>
      <dsp:spPr>
        <a:xfrm>
          <a:off x="1923846" y="2390496"/>
          <a:ext cx="72439" cy="72439"/>
        </a:xfrm>
        <a:prstGeom prst="rect">
          <a:avLst/>
        </a:prstGeom>
        <a:solidFill>
          <a:schemeClr val="accent1">
            <a:shade val="80000"/>
            <a:hueOff val="57665"/>
            <a:satOff val="-2036"/>
            <a:lumOff val="49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718B89-DCBE-4754-B194-86752BE150DC}">
      <dsp:nvSpPr>
        <dsp:cNvPr id="0" name=""/>
        <dsp:cNvSpPr/>
      </dsp:nvSpPr>
      <dsp:spPr>
        <a:xfrm>
          <a:off x="2795884" y="1593664"/>
          <a:ext cx="940295" cy="434635"/>
        </a:xfrm>
        <a:prstGeom prst="hexagon">
          <a:avLst>
            <a:gd name="adj" fmla="val 40000"/>
            <a:gd name="vf" fmla="val 115470"/>
          </a:avLst>
        </a:prstGeom>
        <a:solidFill>
          <a:schemeClr val="accent1">
            <a:shade val="80000"/>
            <a:hueOff val="115330"/>
            <a:satOff val="-4073"/>
            <a:lumOff val="9958"/>
            <a:alphaOff val="0"/>
          </a:schemeClr>
        </a:solidFill>
        <a:ln w="25400" cap="flat" cmpd="sng" algn="ctr">
          <a:solidFill>
            <a:schemeClr val="accent1">
              <a:shade val="80000"/>
              <a:hueOff val="115330"/>
              <a:satOff val="-4073"/>
              <a:lumOff val="99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00050" rtl="0">
            <a:lnSpc>
              <a:spcPct val="90000"/>
            </a:lnSpc>
            <a:spcBef>
              <a:spcPct val="0"/>
            </a:spcBef>
            <a:spcAft>
              <a:spcPct val="35000"/>
            </a:spcAft>
            <a:buNone/>
          </a:pPr>
          <a:r>
            <a:rPr lang="en-US" sz="900" kern="1200">
              <a:latin typeface="Lato"/>
              <a:ea typeface="Lato"/>
              <a:cs typeface="Lato"/>
            </a:rPr>
            <a:t>EDA</a:t>
          </a:r>
        </a:p>
      </dsp:txBody>
      <dsp:txXfrm>
        <a:off x="2932193" y="1656671"/>
        <a:ext cx="667677" cy="308621"/>
      </dsp:txXfrm>
    </dsp:sp>
    <dsp:sp modelId="{817E35AF-FC68-4451-A085-A6C0A762DFCE}">
      <dsp:nvSpPr>
        <dsp:cNvPr id="0" name=""/>
        <dsp:cNvSpPr/>
      </dsp:nvSpPr>
      <dsp:spPr>
        <a:xfrm>
          <a:off x="2613049" y="0"/>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rtl="0">
            <a:lnSpc>
              <a:spcPct val="90000"/>
            </a:lnSpc>
            <a:spcBef>
              <a:spcPct val="0"/>
            </a:spcBef>
            <a:spcAft>
              <a:spcPct val="35000"/>
            </a:spcAft>
            <a:buNone/>
          </a:pPr>
          <a:r>
            <a:rPr lang="en-US" sz="1100" kern="1200">
              <a:latin typeface="Lato"/>
              <a:ea typeface="Lato"/>
              <a:cs typeface="Lato"/>
            </a:rPr>
            <a:t>EDA, Clustering, and Sales Analyses</a:t>
          </a:r>
        </a:p>
      </dsp:txBody>
      <dsp:txXfrm>
        <a:off x="2613049" y="0"/>
        <a:ext cx="1305966" cy="1159028"/>
      </dsp:txXfrm>
    </dsp:sp>
    <dsp:sp modelId="{79D7A372-3E8B-488D-87D7-1D38AD5C7463}">
      <dsp:nvSpPr>
        <dsp:cNvPr id="0" name=""/>
        <dsp:cNvSpPr/>
      </dsp:nvSpPr>
      <dsp:spPr>
        <a:xfrm>
          <a:off x="3736180" y="1810982"/>
          <a:ext cx="365670" cy="0"/>
        </a:xfrm>
        <a:custGeom>
          <a:avLst/>
          <a:gdLst/>
          <a:ahLst/>
          <a:cxnLst/>
          <a:rect l="0" t="0" r="0" b="0"/>
          <a:pathLst>
            <a:path>
              <a:moveTo>
                <a:pt x="0" y="0"/>
              </a:moveTo>
              <a:lnTo>
                <a:pt x="365670" y="0"/>
              </a:lnTo>
            </a:path>
          </a:pathLst>
        </a:custGeom>
        <a:noFill/>
        <a:ln w="25400" cap="flat" cmpd="sng" algn="ctr">
          <a:solidFill>
            <a:schemeClr val="accent1">
              <a:shade val="80000"/>
              <a:hueOff val="138396"/>
              <a:satOff val="-4887"/>
              <a:lumOff val="11949"/>
              <a:alphaOff val="0"/>
            </a:schemeClr>
          </a:solidFill>
          <a:prstDash val="solid"/>
        </a:ln>
        <a:effectLst/>
      </dsp:spPr>
      <dsp:style>
        <a:lnRef idx="2">
          <a:scrgbClr r="0" g="0" b="0"/>
        </a:lnRef>
        <a:fillRef idx="1">
          <a:scrgbClr r="0" g="0" b="0"/>
        </a:fillRef>
        <a:effectRef idx="0">
          <a:scrgbClr r="0" g="0" b="0"/>
        </a:effectRef>
        <a:fontRef idx="minor"/>
      </dsp:style>
    </dsp:sp>
    <dsp:sp modelId="{6CB9DE2E-81F9-49EF-9B64-BA96B706E2B6}">
      <dsp:nvSpPr>
        <dsp:cNvPr id="0" name=""/>
        <dsp:cNvSpPr/>
      </dsp:nvSpPr>
      <dsp:spPr>
        <a:xfrm>
          <a:off x="3266032" y="1231467"/>
          <a:ext cx="0" cy="362196"/>
        </a:xfrm>
        <a:prstGeom prst="line">
          <a:avLst/>
        </a:prstGeom>
        <a:noFill/>
        <a:ln w="12700" cap="flat" cmpd="sng" algn="ctr">
          <a:solidFill>
            <a:schemeClr val="accent1">
              <a:shade val="90000"/>
              <a:hueOff val="115324"/>
              <a:satOff val="-3933"/>
              <a:lumOff val="9116"/>
              <a:alphaOff val="0"/>
            </a:schemeClr>
          </a:solidFill>
          <a:prstDash val="dash"/>
        </a:ln>
        <a:effectLst/>
      </dsp:spPr>
      <dsp:style>
        <a:lnRef idx="1">
          <a:scrgbClr r="0" g="0" b="0"/>
        </a:lnRef>
        <a:fillRef idx="0">
          <a:scrgbClr r="0" g="0" b="0"/>
        </a:fillRef>
        <a:effectRef idx="0">
          <a:scrgbClr r="0" g="0" b="0"/>
        </a:effectRef>
        <a:fontRef idx="minor"/>
      </dsp:style>
    </dsp:sp>
    <dsp:sp modelId="{30EC4984-D796-4CBD-B622-857D01790CFB}">
      <dsp:nvSpPr>
        <dsp:cNvPr id="0" name=""/>
        <dsp:cNvSpPr/>
      </dsp:nvSpPr>
      <dsp:spPr>
        <a:xfrm>
          <a:off x="3229813" y="1159028"/>
          <a:ext cx="72439" cy="72439"/>
        </a:xfrm>
        <a:prstGeom prst="rect">
          <a:avLst/>
        </a:prstGeom>
        <a:solidFill>
          <a:schemeClr val="accent1">
            <a:shade val="80000"/>
            <a:hueOff val="115330"/>
            <a:satOff val="-4073"/>
            <a:lumOff val="9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A9D3E1-D955-4E4E-A063-D8CA56F09EC0}">
      <dsp:nvSpPr>
        <dsp:cNvPr id="0" name=""/>
        <dsp:cNvSpPr/>
      </dsp:nvSpPr>
      <dsp:spPr>
        <a:xfrm>
          <a:off x="4101851" y="1593664"/>
          <a:ext cx="940295" cy="434635"/>
        </a:xfrm>
        <a:prstGeom prst="hexagon">
          <a:avLst>
            <a:gd name="adj" fmla="val 40000"/>
            <a:gd name="vf" fmla="val 115470"/>
          </a:avLst>
        </a:prstGeom>
        <a:solidFill>
          <a:schemeClr val="accent1">
            <a:shade val="80000"/>
            <a:hueOff val="172994"/>
            <a:satOff val="-6109"/>
            <a:lumOff val="14937"/>
            <a:alphaOff val="0"/>
          </a:schemeClr>
        </a:solidFill>
        <a:ln w="25400" cap="flat" cmpd="sng" algn="ctr">
          <a:solidFill>
            <a:schemeClr val="accent1">
              <a:shade val="80000"/>
              <a:hueOff val="172994"/>
              <a:satOff val="-6109"/>
              <a:lumOff val="149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00050">
            <a:lnSpc>
              <a:spcPct val="90000"/>
            </a:lnSpc>
            <a:spcBef>
              <a:spcPct val="0"/>
            </a:spcBef>
            <a:spcAft>
              <a:spcPct val="35000"/>
            </a:spcAft>
            <a:buNone/>
          </a:pPr>
          <a:r>
            <a:rPr lang="en-US" sz="900" kern="1200">
              <a:latin typeface="Lato"/>
              <a:ea typeface="Lato"/>
              <a:cs typeface="Lato"/>
            </a:rPr>
            <a:t>Modeling</a:t>
          </a:r>
        </a:p>
      </dsp:txBody>
      <dsp:txXfrm>
        <a:off x="4238160" y="1656671"/>
        <a:ext cx="667677" cy="308621"/>
      </dsp:txXfrm>
    </dsp:sp>
    <dsp:sp modelId="{27D7C985-849F-4974-8E8A-6050BFB30CDD}">
      <dsp:nvSpPr>
        <dsp:cNvPr id="0" name=""/>
        <dsp:cNvSpPr/>
      </dsp:nvSpPr>
      <dsp:spPr>
        <a:xfrm>
          <a:off x="3919016" y="2462935"/>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rtl="0">
            <a:lnSpc>
              <a:spcPct val="90000"/>
            </a:lnSpc>
            <a:spcBef>
              <a:spcPct val="0"/>
            </a:spcBef>
            <a:spcAft>
              <a:spcPct val="35000"/>
            </a:spcAft>
            <a:buNone/>
          </a:pPr>
          <a:r>
            <a:rPr lang="en-US" sz="1100" kern="1200">
              <a:latin typeface="Lato"/>
              <a:ea typeface="Lato"/>
              <a:cs typeface="Lato"/>
            </a:rPr>
            <a:t>Running and Comparing Different Models &amp; Choosing One to Move Forward With</a:t>
          </a:r>
        </a:p>
      </dsp:txBody>
      <dsp:txXfrm>
        <a:off x="3919016" y="2462935"/>
        <a:ext cx="1305966" cy="1159028"/>
      </dsp:txXfrm>
    </dsp:sp>
    <dsp:sp modelId="{926E258A-6A1F-42EA-AA12-DCF07E9D4E5B}">
      <dsp:nvSpPr>
        <dsp:cNvPr id="0" name=""/>
        <dsp:cNvSpPr/>
      </dsp:nvSpPr>
      <dsp:spPr>
        <a:xfrm>
          <a:off x="5042147" y="1810982"/>
          <a:ext cx="365670" cy="0"/>
        </a:xfrm>
        <a:custGeom>
          <a:avLst/>
          <a:gdLst/>
          <a:ahLst/>
          <a:cxnLst/>
          <a:rect l="0" t="0" r="0" b="0"/>
          <a:pathLst>
            <a:path>
              <a:moveTo>
                <a:pt x="0" y="0"/>
              </a:moveTo>
              <a:lnTo>
                <a:pt x="365670" y="0"/>
              </a:lnTo>
            </a:path>
          </a:pathLst>
        </a:custGeom>
        <a:noFill/>
        <a:ln w="25400" cap="flat" cmpd="sng" algn="ctr">
          <a:solidFill>
            <a:schemeClr val="accent1">
              <a:shade val="80000"/>
              <a:hueOff val="207593"/>
              <a:satOff val="-7331"/>
              <a:lumOff val="17924"/>
              <a:alphaOff val="0"/>
            </a:schemeClr>
          </a:solidFill>
          <a:prstDash val="solid"/>
        </a:ln>
        <a:effectLst/>
      </dsp:spPr>
      <dsp:style>
        <a:lnRef idx="2">
          <a:scrgbClr r="0" g="0" b="0"/>
        </a:lnRef>
        <a:fillRef idx="1">
          <a:scrgbClr r="0" g="0" b="0"/>
        </a:fillRef>
        <a:effectRef idx="0">
          <a:scrgbClr r="0" g="0" b="0"/>
        </a:effectRef>
        <a:fontRef idx="minor"/>
      </dsp:style>
    </dsp:sp>
    <dsp:sp modelId="{9DADEF67-8A91-4BBB-B494-606580728693}">
      <dsp:nvSpPr>
        <dsp:cNvPr id="0" name=""/>
        <dsp:cNvSpPr/>
      </dsp:nvSpPr>
      <dsp:spPr>
        <a:xfrm>
          <a:off x="4571999" y="2028299"/>
          <a:ext cx="0" cy="362196"/>
        </a:xfrm>
        <a:prstGeom prst="line">
          <a:avLst/>
        </a:prstGeom>
        <a:noFill/>
        <a:ln w="12700" cap="flat" cmpd="sng" algn="ctr">
          <a:solidFill>
            <a:schemeClr val="accent1">
              <a:shade val="90000"/>
              <a:hueOff val="172986"/>
              <a:satOff val="-5899"/>
              <a:lumOff val="13674"/>
              <a:alphaOff val="0"/>
            </a:schemeClr>
          </a:solidFill>
          <a:prstDash val="dash"/>
        </a:ln>
        <a:effectLst/>
      </dsp:spPr>
      <dsp:style>
        <a:lnRef idx="1">
          <a:scrgbClr r="0" g="0" b="0"/>
        </a:lnRef>
        <a:fillRef idx="0">
          <a:scrgbClr r="0" g="0" b="0"/>
        </a:fillRef>
        <a:effectRef idx="0">
          <a:scrgbClr r="0" g="0" b="0"/>
        </a:effectRef>
        <a:fontRef idx="minor"/>
      </dsp:style>
    </dsp:sp>
    <dsp:sp modelId="{CBC6C3A1-DC92-4FC1-9E33-EF1B6CC25CFC}">
      <dsp:nvSpPr>
        <dsp:cNvPr id="0" name=""/>
        <dsp:cNvSpPr/>
      </dsp:nvSpPr>
      <dsp:spPr>
        <a:xfrm>
          <a:off x="4535779" y="2390496"/>
          <a:ext cx="72439" cy="72439"/>
        </a:xfrm>
        <a:prstGeom prst="rect">
          <a:avLst/>
        </a:prstGeom>
        <a:solidFill>
          <a:schemeClr val="accent1">
            <a:shade val="80000"/>
            <a:hueOff val="172994"/>
            <a:satOff val="-6109"/>
            <a:lumOff val="149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79DE78-DA43-4AE1-942C-5460CFFB3D91}">
      <dsp:nvSpPr>
        <dsp:cNvPr id="0" name=""/>
        <dsp:cNvSpPr/>
      </dsp:nvSpPr>
      <dsp:spPr>
        <a:xfrm>
          <a:off x="5407818" y="1593664"/>
          <a:ext cx="940295" cy="434635"/>
        </a:xfrm>
        <a:prstGeom prst="hexagon">
          <a:avLst>
            <a:gd name="adj" fmla="val 40000"/>
            <a:gd name="vf" fmla="val 115470"/>
          </a:avLst>
        </a:prstGeom>
        <a:solidFill>
          <a:schemeClr val="accent1">
            <a:shade val="80000"/>
            <a:hueOff val="230659"/>
            <a:satOff val="-8145"/>
            <a:lumOff val="19915"/>
            <a:alphaOff val="0"/>
          </a:schemeClr>
        </a:solidFill>
        <a:ln w="25400" cap="flat" cmpd="sng" algn="ctr">
          <a:solidFill>
            <a:schemeClr val="accent1">
              <a:shade val="80000"/>
              <a:hueOff val="230659"/>
              <a:satOff val="-8145"/>
              <a:lumOff val="199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355600" rtl="0">
            <a:lnSpc>
              <a:spcPct val="90000"/>
            </a:lnSpc>
            <a:spcBef>
              <a:spcPct val="0"/>
            </a:spcBef>
            <a:spcAft>
              <a:spcPct val="35000"/>
            </a:spcAft>
            <a:buNone/>
          </a:pPr>
          <a:r>
            <a:rPr lang="en-US" sz="800" kern="1200">
              <a:latin typeface="Lato"/>
              <a:ea typeface="Lato"/>
              <a:cs typeface="Lato"/>
            </a:rPr>
            <a:t>Understand the Model</a:t>
          </a:r>
        </a:p>
      </dsp:txBody>
      <dsp:txXfrm>
        <a:off x="5544127" y="1656671"/>
        <a:ext cx="667677" cy="308621"/>
      </dsp:txXfrm>
    </dsp:sp>
    <dsp:sp modelId="{11342DA1-1C8E-4E7B-80D4-D4CAB5E2458B}">
      <dsp:nvSpPr>
        <dsp:cNvPr id="0" name=""/>
        <dsp:cNvSpPr/>
      </dsp:nvSpPr>
      <dsp:spPr>
        <a:xfrm>
          <a:off x="5224982" y="0"/>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rtl="0">
            <a:lnSpc>
              <a:spcPct val="90000"/>
            </a:lnSpc>
            <a:spcBef>
              <a:spcPct val="0"/>
            </a:spcBef>
            <a:spcAft>
              <a:spcPct val="35000"/>
            </a:spcAft>
            <a:buNone/>
          </a:pPr>
          <a:r>
            <a:rPr lang="en-US" sz="1100" kern="1200">
              <a:latin typeface="Lato"/>
              <a:ea typeface="Lato"/>
              <a:cs typeface="Lato"/>
            </a:rPr>
            <a:t>After Running, Get Results to Understand the Model</a:t>
          </a:r>
        </a:p>
      </dsp:txBody>
      <dsp:txXfrm>
        <a:off x="5224982" y="0"/>
        <a:ext cx="1305966" cy="1159028"/>
      </dsp:txXfrm>
    </dsp:sp>
    <dsp:sp modelId="{6C1955EA-E7B8-4DCB-A770-46CB1EACF06B}">
      <dsp:nvSpPr>
        <dsp:cNvPr id="0" name=""/>
        <dsp:cNvSpPr/>
      </dsp:nvSpPr>
      <dsp:spPr>
        <a:xfrm>
          <a:off x="6348114" y="1810982"/>
          <a:ext cx="365670" cy="0"/>
        </a:xfrm>
        <a:custGeom>
          <a:avLst/>
          <a:gdLst/>
          <a:ahLst/>
          <a:cxnLst/>
          <a:rect l="0" t="0" r="0" b="0"/>
          <a:pathLst>
            <a:path>
              <a:moveTo>
                <a:pt x="0" y="0"/>
              </a:moveTo>
              <a:lnTo>
                <a:pt x="365670" y="0"/>
              </a:lnTo>
            </a:path>
          </a:pathLst>
        </a:custGeom>
        <a:noFill/>
        <a:ln w="25400" cap="flat" cmpd="sng" algn="ctr">
          <a:solidFill>
            <a:schemeClr val="accent1">
              <a:shade val="80000"/>
              <a:hueOff val="276791"/>
              <a:satOff val="-9774"/>
              <a:lumOff val="23898"/>
              <a:alphaOff val="0"/>
            </a:schemeClr>
          </a:solidFill>
          <a:prstDash val="solid"/>
        </a:ln>
        <a:effectLst/>
      </dsp:spPr>
      <dsp:style>
        <a:lnRef idx="2">
          <a:scrgbClr r="0" g="0" b="0"/>
        </a:lnRef>
        <a:fillRef idx="1">
          <a:scrgbClr r="0" g="0" b="0"/>
        </a:fillRef>
        <a:effectRef idx="0">
          <a:scrgbClr r="0" g="0" b="0"/>
        </a:effectRef>
        <a:fontRef idx="minor"/>
      </dsp:style>
    </dsp:sp>
    <dsp:sp modelId="{F5F219CC-753D-477E-AD14-19677D3EAEB6}">
      <dsp:nvSpPr>
        <dsp:cNvPr id="0" name=""/>
        <dsp:cNvSpPr/>
      </dsp:nvSpPr>
      <dsp:spPr>
        <a:xfrm>
          <a:off x="5877966" y="1231467"/>
          <a:ext cx="0" cy="362196"/>
        </a:xfrm>
        <a:prstGeom prst="line">
          <a:avLst/>
        </a:prstGeom>
        <a:noFill/>
        <a:ln w="12700" cap="flat" cmpd="sng" algn="ctr">
          <a:solidFill>
            <a:schemeClr val="accent1">
              <a:shade val="90000"/>
              <a:hueOff val="230648"/>
              <a:satOff val="-7866"/>
              <a:lumOff val="18231"/>
              <a:alphaOff val="0"/>
            </a:schemeClr>
          </a:solidFill>
          <a:prstDash val="dash"/>
        </a:ln>
        <a:effectLst/>
      </dsp:spPr>
      <dsp:style>
        <a:lnRef idx="1">
          <a:scrgbClr r="0" g="0" b="0"/>
        </a:lnRef>
        <a:fillRef idx="0">
          <a:scrgbClr r="0" g="0" b="0"/>
        </a:fillRef>
        <a:effectRef idx="0">
          <a:scrgbClr r="0" g="0" b="0"/>
        </a:effectRef>
        <a:fontRef idx="minor"/>
      </dsp:style>
    </dsp:sp>
    <dsp:sp modelId="{CF2167BA-B8C6-4A11-B1DE-5E3FAAE55C8D}">
      <dsp:nvSpPr>
        <dsp:cNvPr id="0" name=""/>
        <dsp:cNvSpPr/>
      </dsp:nvSpPr>
      <dsp:spPr>
        <a:xfrm>
          <a:off x="5841746" y="1159028"/>
          <a:ext cx="72439" cy="72439"/>
        </a:xfrm>
        <a:prstGeom prst="rect">
          <a:avLst/>
        </a:prstGeom>
        <a:solidFill>
          <a:schemeClr val="accent1">
            <a:shade val="80000"/>
            <a:hueOff val="230659"/>
            <a:satOff val="-8145"/>
            <a:lumOff val="19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901393-071D-4DD1-8A8D-7DD3D2BF7BF2}">
      <dsp:nvSpPr>
        <dsp:cNvPr id="0" name=""/>
        <dsp:cNvSpPr/>
      </dsp:nvSpPr>
      <dsp:spPr>
        <a:xfrm>
          <a:off x="6713784" y="1593664"/>
          <a:ext cx="940295" cy="434635"/>
        </a:xfrm>
        <a:prstGeom prst="hexagon">
          <a:avLst>
            <a:gd name="adj" fmla="val 40000"/>
            <a:gd name="vf" fmla="val 115470"/>
          </a:avLst>
        </a:prstGeom>
        <a:solidFill>
          <a:schemeClr val="accent1">
            <a:shade val="80000"/>
            <a:hueOff val="288324"/>
            <a:satOff val="-10182"/>
            <a:lumOff val="24894"/>
            <a:alphaOff val="0"/>
          </a:schemeClr>
        </a:solidFill>
        <a:ln w="25400" cap="flat" cmpd="sng" algn="ctr">
          <a:solidFill>
            <a:schemeClr val="accent1">
              <a:shade val="80000"/>
              <a:hueOff val="288324"/>
              <a:satOff val="-10182"/>
              <a:lumOff val="248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355600" rtl="0">
            <a:lnSpc>
              <a:spcPct val="90000"/>
            </a:lnSpc>
            <a:spcBef>
              <a:spcPct val="0"/>
            </a:spcBef>
            <a:spcAft>
              <a:spcPct val="35000"/>
            </a:spcAft>
            <a:buNone/>
          </a:pPr>
          <a:r>
            <a:rPr lang="en-US" sz="800" kern="1200">
              <a:latin typeface="Lato"/>
              <a:ea typeface="Lato"/>
              <a:cs typeface="Lato"/>
            </a:rPr>
            <a:t>Conclusions</a:t>
          </a:r>
        </a:p>
      </dsp:txBody>
      <dsp:txXfrm>
        <a:off x="6850093" y="1656671"/>
        <a:ext cx="667677" cy="308621"/>
      </dsp:txXfrm>
    </dsp:sp>
    <dsp:sp modelId="{72301C02-AF1C-4E03-921A-35DC90488534}">
      <dsp:nvSpPr>
        <dsp:cNvPr id="0" name=""/>
        <dsp:cNvSpPr/>
      </dsp:nvSpPr>
      <dsp:spPr>
        <a:xfrm>
          <a:off x="6530949" y="2462935"/>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rtl="0">
            <a:lnSpc>
              <a:spcPct val="90000"/>
            </a:lnSpc>
            <a:spcBef>
              <a:spcPct val="0"/>
            </a:spcBef>
            <a:spcAft>
              <a:spcPct val="35000"/>
            </a:spcAft>
            <a:buNone/>
          </a:pPr>
          <a:r>
            <a:rPr lang="en-US" sz="1100" kern="1200">
              <a:latin typeface="Lato"/>
              <a:ea typeface="Lato"/>
              <a:cs typeface="Lato"/>
            </a:rPr>
            <a:t>Drawing Conclusions from the Results that were Pulled</a:t>
          </a:r>
        </a:p>
      </dsp:txBody>
      <dsp:txXfrm>
        <a:off x="6530949" y="2462935"/>
        <a:ext cx="1305966" cy="1159028"/>
      </dsp:txXfrm>
    </dsp:sp>
    <dsp:sp modelId="{A75656BC-B0D6-49E2-9904-CD5E2778C20B}">
      <dsp:nvSpPr>
        <dsp:cNvPr id="0" name=""/>
        <dsp:cNvSpPr/>
      </dsp:nvSpPr>
      <dsp:spPr>
        <a:xfrm>
          <a:off x="7654080" y="1810982"/>
          <a:ext cx="365670" cy="0"/>
        </a:xfrm>
        <a:custGeom>
          <a:avLst/>
          <a:gdLst/>
          <a:ahLst/>
          <a:cxnLst/>
          <a:rect l="0" t="0" r="0" b="0"/>
          <a:pathLst>
            <a:path>
              <a:moveTo>
                <a:pt x="0" y="0"/>
              </a:moveTo>
              <a:lnTo>
                <a:pt x="365670" y="0"/>
              </a:lnTo>
            </a:path>
          </a:pathLst>
        </a:custGeom>
        <a:noFill/>
        <a:ln w="25400" cap="flat" cmpd="sng" algn="ctr">
          <a:solidFill>
            <a:schemeClr val="accent1">
              <a:shade val="80000"/>
              <a:hueOff val="345989"/>
              <a:satOff val="-12218"/>
              <a:lumOff val="29873"/>
              <a:alphaOff val="0"/>
            </a:schemeClr>
          </a:solidFill>
          <a:prstDash val="solid"/>
        </a:ln>
        <a:effectLst/>
      </dsp:spPr>
      <dsp:style>
        <a:lnRef idx="2">
          <a:scrgbClr r="0" g="0" b="0"/>
        </a:lnRef>
        <a:fillRef idx="1">
          <a:scrgbClr r="0" g="0" b="0"/>
        </a:fillRef>
        <a:effectRef idx="0">
          <a:scrgbClr r="0" g="0" b="0"/>
        </a:effectRef>
        <a:fontRef idx="minor"/>
      </dsp:style>
    </dsp:sp>
    <dsp:sp modelId="{67252240-114D-4986-BBD3-319D0F373F28}">
      <dsp:nvSpPr>
        <dsp:cNvPr id="0" name=""/>
        <dsp:cNvSpPr/>
      </dsp:nvSpPr>
      <dsp:spPr>
        <a:xfrm>
          <a:off x="7183932" y="2028299"/>
          <a:ext cx="0" cy="362196"/>
        </a:xfrm>
        <a:prstGeom prst="line">
          <a:avLst/>
        </a:prstGeom>
        <a:noFill/>
        <a:ln w="12700" cap="flat" cmpd="sng" algn="ctr">
          <a:solidFill>
            <a:schemeClr val="accent1">
              <a:shade val="90000"/>
              <a:hueOff val="288309"/>
              <a:satOff val="-9832"/>
              <a:lumOff val="22789"/>
              <a:alphaOff val="0"/>
            </a:schemeClr>
          </a:solidFill>
          <a:prstDash val="dash"/>
        </a:ln>
        <a:effectLst/>
      </dsp:spPr>
      <dsp:style>
        <a:lnRef idx="1">
          <a:scrgbClr r="0" g="0" b="0"/>
        </a:lnRef>
        <a:fillRef idx="0">
          <a:scrgbClr r="0" g="0" b="0"/>
        </a:fillRef>
        <a:effectRef idx="0">
          <a:scrgbClr r="0" g="0" b="0"/>
        </a:effectRef>
        <a:fontRef idx="minor"/>
      </dsp:style>
    </dsp:sp>
    <dsp:sp modelId="{2C1DBC50-0F82-4746-8FBD-5AAD5C35CBC2}">
      <dsp:nvSpPr>
        <dsp:cNvPr id="0" name=""/>
        <dsp:cNvSpPr/>
      </dsp:nvSpPr>
      <dsp:spPr>
        <a:xfrm>
          <a:off x="7147713" y="2390496"/>
          <a:ext cx="72439" cy="72439"/>
        </a:xfrm>
        <a:prstGeom prst="rect">
          <a:avLst/>
        </a:prstGeom>
        <a:solidFill>
          <a:schemeClr val="accent1">
            <a:shade val="80000"/>
            <a:hueOff val="288324"/>
            <a:satOff val="-10182"/>
            <a:lumOff val="248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520B13-2203-41E6-8179-E71E1040B222}">
      <dsp:nvSpPr>
        <dsp:cNvPr id="0" name=""/>
        <dsp:cNvSpPr/>
      </dsp:nvSpPr>
      <dsp:spPr>
        <a:xfrm rot="10800000">
          <a:off x="8019751" y="1593664"/>
          <a:ext cx="940295" cy="434635"/>
        </a:xfrm>
        <a:prstGeom prst="homePlate">
          <a:avLst>
            <a:gd name="adj" fmla="val 40000"/>
          </a:avLst>
        </a:prstGeom>
        <a:solidFill>
          <a:schemeClr val="accent1">
            <a:shade val="80000"/>
            <a:hueOff val="345989"/>
            <a:satOff val="-12218"/>
            <a:lumOff val="29873"/>
            <a:alphaOff val="0"/>
          </a:schemeClr>
        </a:solidFill>
        <a:ln w="25400" cap="flat" cmpd="sng" algn="ctr">
          <a:solidFill>
            <a:schemeClr val="accent1">
              <a:shade val="80000"/>
              <a:hueOff val="345989"/>
              <a:satOff val="-12218"/>
              <a:lumOff val="298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400050" rtl="0">
            <a:lnSpc>
              <a:spcPct val="90000"/>
            </a:lnSpc>
            <a:spcBef>
              <a:spcPct val="0"/>
            </a:spcBef>
            <a:spcAft>
              <a:spcPct val="35000"/>
            </a:spcAft>
            <a:buNone/>
          </a:pPr>
          <a:r>
            <a:rPr lang="en-US" sz="900" kern="1200">
              <a:latin typeface="Lato"/>
              <a:ea typeface="Lato"/>
              <a:cs typeface="Lato"/>
            </a:rPr>
            <a:t>Key Takeaways</a:t>
          </a:r>
        </a:p>
      </dsp:txBody>
      <dsp:txXfrm rot="10800000">
        <a:off x="8106678" y="1593664"/>
        <a:ext cx="853368" cy="434635"/>
      </dsp:txXfrm>
    </dsp:sp>
    <dsp:sp modelId="{6DDFD19C-EAA5-4791-B6C8-9C4C8AD4ACE8}">
      <dsp:nvSpPr>
        <dsp:cNvPr id="0" name=""/>
        <dsp:cNvSpPr/>
      </dsp:nvSpPr>
      <dsp:spPr>
        <a:xfrm>
          <a:off x="7836916" y="0"/>
          <a:ext cx="1305966" cy="115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rtl="0">
            <a:lnSpc>
              <a:spcPct val="90000"/>
            </a:lnSpc>
            <a:spcBef>
              <a:spcPct val="0"/>
            </a:spcBef>
            <a:spcAft>
              <a:spcPct val="35000"/>
            </a:spcAft>
            <a:buNone/>
          </a:pPr>
          <a:r>
            <a:rPr lang="en-US" sz="1100" kern="1200">
              <a:latin typeface="Lato"/>
              <a:ea typeface="Lato"/>
              <a:cs typeface="Lato"/>
            </a:rPr>
            <a:t>Overall Project Key Takeaways</a:t>
          </a:r>
        </a:p>
      </dsp:txBody>
      <dsp:txXfrm>
        <a:off x="7836916" y="0"/>
        <a:ext cx="1305966" cy="1159028"/>
      </dsp:txXfrm>
    </dsp:sp>
    <dsp:sp modelId="{BDB5BD0B-86CB-4903-B137-C19C2BBCC387}">
      <dsp:nvSpPr>
        <dsp:cNvPr id="0" name=""/>
        <dsp:cNvSpPr/>
      </dsp:nvSpPr>
      <dsp:spPr>
        <a:xfrm>
          <a:off x="8489899" y="1231467"/>
          <a:ext cx="0" cy="362196"/>
        </a:xfrm>
        <a:prstGeom prst="line">
          <a:avLst/>
        </a:prstGeom>
        <a:noFill/>
        <a:ln w="12700" cap="flat" cmpd="sng" algn="ctr">
          <a:solidFill>
            <a:schemeClr val="accent1">
              <a:shade val="90000"/>
              <a:hueOff val="345971"/>
              <a:satOff val="-11799"/>
              <a:lumOff val="27347"/>
              <a:alphaOff val="0"/>
            </a:schemeClr>
          </a:solidFill>
          <a:prstDash val="dash"/>
        </a:ln>
        <a:effectLst/>
      </dsp:spPr>
      <dsp:style>
        <a:lnRef idx="1">
          <a:scrgbClr r="0" g="0" b="0"/>
        </a:lnRef>
        <a:fillRef idx="0">
          <a:scrgbClr r="0" g="0" b="0"/>
        </a:fillRef>
        <a:effectRef idx="0">
          <a:scrgbClr r="0" g="0" b="0"/>
        </a:effectRef>
        <a:fontRef idx="minor"/>
      </dsp:style>
    </dsp:sp>
    <dsp:sp modelId="{1C557C3D-3E4B-46DD-89A4-067B34BE5086}">
      <dsp:nvSpPr>
        <dsp:cNvPr id="0" name=""/>
        <dsp:cNvSpPr/>
      </dsp:nvSpPr>
      <dsp:spPr>
        <a:xfrm>
          <a:off x="8453679" y="1159028"/>
          <a:ext cx="72439" cy="72439"/>
        </a:xfrm>
        <a:prstGeom prst="rect">
          <a:avLst/>
        </a:prstGeom>
        <a:solidFill>
          <a:schemeClr val="accent1">
            <a:shade val="80000"/>
            <a:hueOff val="345989"/>
            <a:satOff val="-12218"/>
            <a:lumOff val="298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D7B01-0D79-4BEC-9795-DA1ADD6952D9}">
      <dsp:nvSpPr>
        <dsp:cNvPr id="0" name=""/>
        <dsp:cNvSpPr/>
      </dsp:nvSpPr>
      <dsp:spPr>
        <a:xfrm>
          <a:off x="3594" y="1578615"/>
          <a:ext cx="2162010" cy="259441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rtl="0">
            <a:lnSpc>
              <a:spcPct val="90000"/>
            </a:lnSpc>
            <a:spcBef>
              <a:spcPct val="0"/>
            </a:spcBef>
            <a:spcAft>
              <a:spcPct val="35000"/>
            </a:spcAft>
            <a:buNone/>
          </a:pPr>
          <a:r>
            <a:rPr lang="en-US" sz="2000" kern="1200">
              <a:latin typeface="Lato"/>
              <a:ea typeface="Lato"/>
              <a:cs typeface="Lato"/>
            </a:rPr>
            <a:t>Linear Regression</a:t>
          </a:r>
        </a:p>
      </dsp:txBody>
      <dsp:txXfrm rot="16200000">
        <a:off x="-843913" y="2426123"/>
        <a:ext cx="2127418" cy="432402"/>
      </dsp:txXfrm>
    </dsp:sp>
    <dsp:sp modelId="{6B168E9C-E8E3-4890-B7E0-23E1B5889811}">
      <dsp:nvSpPr>
        <dsp:cNvPr id="0" name=""/>
        <dsp:cNvSpPr/>
      </dsp:nvSpPr>
      <dsp:spPr>
        <a:xfrm>
          <a:off x="435996" y="1578615"/>
          <a:ext cx="1610698" cy="259441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rtl="0">
            <a:lnSpc>
              <a:spcPct val="90000"/>
            </a:lnSpc>
            <a:spcBef>
              <a:spcPct val="0"/>
            </a:spcBef>
            <a:spcAft>
              <a:spcPct val="35000"/>
            </a:spcAft>
            <a:buNone/>
          </a:pPr>
          <a:endParaRPr lang="en-US" sz="1300" kern="1200">
            <a:latin typeface="Lato"/>
            <a:ea typeface="Lato"/>
            <a:cs typeface="Lato"/>
          </a:endParaRPr>
        </a:p>
        <a:p>
          <a:pPr marL="0" lvl="0" indent="0" algn="l" defTabSz="577850">
            <a:lnSpc>
              <a:spcPct val="90000"/>
            </a:lnSpc>
            <a:spcBef>
              <a:spcPct val="0"/>
            </a:spcBef>
            <a:spcAft>
              <a:spcPct val="35000"/>
            </a:spcAft>
            <a:buNone/>
          </a:pPr>
          <a:r>
            <a:rPr lang="en-US" sz="1300" kern="1200">
              <a:latin typeface="Lato"/>
              <a:ea typeface="Lato"/>
              <a:cs typeface="Lato"/>
            </a:rPr>
            <a:t>Simplest type of model, good at capturing linear relationships between predictors and response. Decent performance, but struggled with categorical variables.</a:t>
          </a:r>
        </a:p>
      </dsp:txBody>
      <dsp:txXfrm>
        <a:off x="435996" y="1578615"/>
        <a:ext cx="1610698" cy="2594412"/>
      </dsp:txXfrm>
    </dsp:sp>
    <dsp:sp modelId="{CA86CEDC-2628-45A0-AF10-EC49C79DED29}">
      <dsp:nvSpPr>
        <dsp:cNvPr id="0" name=""/>
        <dsp:cNvSpPr/>
      </dsp:nvSpPr>
      <dsp:spPr>
        <a:xfrm>
          <a:off x="2241275" y="1578615"/>
          <a:ext cx="2162010" cy="259441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err="1">
              <a:latin typeface="Lato"/>
              <a:ea typeface="Lato"/>
              <a:cs typeface="Lato"/>
            </a:rPr>
            <a:t>CatBoost</a:t>
          </a:r>
          <a:endParaRPr lang="en-US" sz="2000" kern="1200">
            <a:latin typeface="Lato"/>
            <a:ea typeface="Lato"/>
            <a:cs typeface="Lato"/>
          </a:endParaRPr>
        </a:p>
      </dsp:txBody>
      <dsp:txXfrm rot="16200000">
        <a:off x="1393767" y="2426123"/>
        <a:ext cx="2127418" cy="432402"/>
      </dsp:txXfrm>
    </dsp:sp>
    <dsp:sp modelId="{7108A541-FA65-40D6-8243-ABEF01C54D74}">
      <dsp:nvSpPr>
        <dsp:cNvPr id="0" name=""/>
        <dsp:cNvSpPr/>
      </dsp:nvSpPr>
      <dsp:spPr>
        <a:xfrm rot="5400000">
          <a:off x="2061509" y="3639855"/>
          <a:ext cx="381152" cy="3243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F2AEA2-A589-41A5-BF18-0BA0FCBFB345}">
      <dsp:nvSpPr>
        <dsp:cNvPr id="0" name=""/>
        <dsp:cNvSpPr/>
      </dsp:nvSpPr>
      <dsp:spPr>
        <a:xfrm>
          <a:off x="2673677" y="1578615"/>
          <a:ext cx="1610698" cy="259441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rtl="0">
            <a:lnSpc>
              <a:spcPct val="90000"/>
            </a:lnSpc>
            <a:spcBef>
              <a:spcPct val="0"/>
            </a:spcBef>
            <a:spcAft>
              <a:spcPct val="35000"/>
            </a:spcAft>
            <a:buNone/>
          </a:pPr>
          <a:endParaRPr lang="en-US" sz="1300" kern="1200">
            <a:latin typeface="Lato"/>
            <a:ea typeface="Lato"/>
            <a:cs typeface="Lato"/>
          </a:endParaRPr>
        </a:p>
        <a:p>
          <a:pPr marL="0" lvl="0" indent="0" algn="l" defTabSz="577850">
            <a:lnSpc>
              <a:spcPct val="90000"/>
            </a:lnSpc>
            <a:spcBef>
              <a:spcPct val="0"/>
            </a:spcBef>
            <a:spcAft>
              <a:spcPct val="35000"/>
            </a:spcAft>
            <a:buNone/>
          </a:pPr>
          <a:r>
            <a:rPr lang="en-US" sz="1300" kern="1200">
              <a:latin typeface="Lato"/>
              <a:ea typeface="Lato"/>
              <a:cs typeface="Lato"/>
            </a:rPr>
            <a:t>Advanced gradient-boosting model which handles categorical variables natively. That is, no user encoding is required to process non-numeric data</a:t>
          </a:r>
        </a:p>
      </dsp:txBody>
      <dsp:txXfrm>
        <a:off x="2673677" y="1578615"/>
        <a:ext cx="1610698" cy="2594412"/>
      </dsp:txXfrm>
    </dsp:sp>
    <dsp:sp modelId="{5A50E9B6-726E-4A51-B645-2A34E6B8BEC0}">
      <dsp:nvSpPr>
        <dsp:cNvPr id="0" name=""/>
        <dsp:cNvSpPr/>
      </dsp:nvSpPr>
      <dsp:spPr>
        <a:xfrm>
          <a:off x="4478956" y="1578615"/>
          <a:ext cx="2162010" cy="259441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err="1">
              <a:latin typeface="Lato"/>
              <a:ea typeface="Lato"/>
              <a:cs typeface="Lato"/>
            </a:rPr>
            <a:t>XGBoost</a:t>
          </a:r>
          <a:endParaRPr lang="en-US" sz="2000" kern="1200">
            <a:latin typeface="Lato"/>
            <a:ea typeface="Lato"/>
            <a:cs typeface="Lato"/>
          </a:endParaRPr>
        </a:p>
      </dsp:txBody>
      <dsp:txXfrm rot="16200000">
        <a:off x="3631448" y="2426123"/>
        <a:ext cx="2127418" cy="432402"/>
      </dsp:txXfrm>
    </dsp:sp>
    <dsp:sp modelId="{B99B225A-7817-419C-9CE8-46D700AB8146}">
      <dsp:nvSpPr>
        <dsp:cNvPr id="0" name=""/>
        <dsp:cNvSpPr/>
      </dsp:nvSpPr>
      <dsp:spPr>
        <a:xfrm rot="5400000">
          <a:off x="4299190" y="3639855"/>
          <a:ext cx="381152" cy="3243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FA661F-5968-4DA4-A9C3-AA4D31627B66}">
      <dsp:nvSpPr>
        <dsp:cNvPr id="0" name=""/>
        <dsp:cNvSpPr/>
      </dsp:nvSpPr>
      <dsp:spPr>
        <a:xfrm>
          <a:off x="4911358" y="1578615"/>
          <a:ext cx="1610698" cy="259441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rtl="0">
            <a:lnSpc>
              <a:spcPct val="90000"/>
            </a:lnSpc>
            <a:spcBef>
              <a:spcPct val="0"/>
            </a:spcBef>
            <a:spcAft>
              <a:spcPct val="35000"/>
            </a:spcAft>
            <a:buNone/>
          </a:pPr>
          <a:endParaRPr lang="en-US" sz="1300" kern="1200">
            <a:latin typeface="Lato"/>
            <a:ea typeface="Lato"/>
            <a:cs typeface="Lato"/>
          </a:endParaRPr>
        </a:p>
        <a:p>
          <a:pPr marL="0" lvl="0" indent="0" algn="l" defTabSz="577850">
            <a:lnSpc>
              <a:spcPct val="90000"/>
            </a:lnSpc>
            <a:spcBef>
              <a:spcPct val="0"/>
            </a:spcBef>
            <a:spcAft>
              <a:spcPct val="35000"/>
            </a:spcAft>
            <a:buNone/>
          </a:pPr>
          <a:r>
            <a:rPr lang="en-US" sz="1300" kern="1200">
              <a:latin typeface="Lato"/>
              <a:ea typeface="Lato"/>
              <a:cs typeface="Lato"/>
            </a:rPr>
            <a:t>Utilizes gradient boosted decision trees, similar to CatBoost but requires encoding of non-numeric data. Good at capturing complicated relationships, but can overfit simpler ones. </a:t>
          </a:r>
        </a:p>
      </dsp:txBody>
      <dsp:txXfrm>
        <a:off x="4911358" y="1578615"/>
        <a:ext cx="1610698" cy="2594412"/>
      </dsp:txXfrm>
    </dsp:sp>
    <dsp:sp modelId="{480887B0-2EAA-4319-AFC9-5FEEEBEB9E29}">
      <dsp:nvSpPr>
        <dsp:cNvPr id="0" name=""/>
        <dsp:cNvSpPr/>
      </dsp:nvSpPr>
      <dsp:spPr>
        <a:xfrm>
          <a:off x="6716637" y="1578615"/>
          <a:ext cx="2162010" cy="2594412"/>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rtl="0">
            <a:lnSpc>
              <a:spcPct val="90000"/>
            </a:lnSpc>
            <a:spcBef>
              <a:spcPct val="0"/>
            </a:spcBef>
            <a:spcAft>
              <a:spcPct val="35000"/>
            </a:spcAft>
            <a:buNone/>
          </a:pPr>
          <a:r>
            <a:rPr lang="en-US" sz="2000" kern="1200">
              <a:latin typeface="Lato"/>
              <a:ea typeface="Lato"/>
              <a:cs typeface="Lato"/>
            </a:rPr>
            <a:t>Random Forest</a:t>
          </a:r>
        </a:p>
      </dsp:txBody>
      <dsp:txXfrm rot="16200000">
        <a:off x="5869129" y="2426123"/>
        <a:ext cx="2127418" cy="432402"/>
      </dsp:txXfrm>
    </dsp:sp>
    <dsp:sp modelId="{BD157261-3A02-4880-AAF9-710BA34202EB}">
      <dsp:nvSpPr>
        <dsp:cNvPr id="0" name=""/>
        <dsp:cNvSpPr/>
      </dsp:nvSpPr>
      <dsp:spPr>
        <a:xfrm rot="5400000">
          <a:off x="6536871" y="3639855"/>
          <a:ext cx="381152" cy="324301"/>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B7AB2F-1C78-4D13-8D8C-484100E7D529}">
      <dsp:nvSpPr>
        <dsp:cNvPr id="0" name=""/>
        <dsp:cNvSpPr/>
      </dsp:nvSpPr>
      <dsp:spPr>
        <a:xfrm>
          <a:off x="7149040" y="1578615"/>
          <a:ext cx="1610698" cy="259441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rtl="0">
            <a:lnSpc>
              <a:spcPct val="90000"/>
            </a:lnSpc>
            <a:spcBef>
              <a:spcPct val="0"/>
            </a:spcBef>
            <a:spcAft>
              <a:spcPct val="35000"/>
            </a:spcAft>
            <a:buNone/>
          </a:pPr>
          <a:endParaRPr lang="en-US" sz="1300" kern="1200">
            <a:latin typeface="Lato"/>
            <a:ea typeface="Lato"/>
            <a:cs typeface="Lato"/>
          </a:endParaRPr>
        </a:p>
        <a:p>
          <a:pPr marL="0" lvl="0" indent="0" algn="l" defTabSz="577850">
            <a:lnSpc>
              <a:spcPct val="90000"/>
            </a:lnSpc>
            <a:spcBef>
              <a:spcPct val="0"/>
            </a:spcBef>
            <a:spcAft>
              <a:spcPct val="35000"/>
            </a:spcAft>
            <a:buNone/>
          </a:pPr>
          <a:r>
            <a:rPr lang="en-US" sz="1300" kern="1200">
              <a:latin typeface="Lato"/>
              <a:ea typeface="Lato"/>
              <a:cs typeface="Lato"/>
            </a:rPr>
            <a:t>Uses a series of decision trees to reach a singular result. Averages the predictions of each tree to produce a singular predicted value for the target variable. </a:t>
          </a:r>
        </a:p>
      </dsp:txBody>
      <dsp:txXfrm>
        <a:off x="7149040" y="1578615"/>
        <a:ext cx="1610698" cy="2594412"/>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a:extLst>
            <a:ext uri="{FF2B5EF4-FFF2-40B4-BE49-F238E27FC236}">
              <a16:creationId xmlns:a16="http://schemas.microsoft.com/office/drawing/2014/main" id="{F1DF215D-814B-4EFF-7000-84E9F0D15618}"/>
            </a:ext>
          </a:extLst>
        </p:cNvPr>
        <p:cNvGrpSpPr/>
        <p:nvPr/>
      </p:nvGrpSpPr>
      <p:grpSpPr>
        <a:xfrm>
          <a:off x="0" y="0"/>
          <a:ext cx="0" cy="0"/>
          <a:chOff x="0" y="0"/>
          <a:chExt cx="0" cy="0"/>
        </a:xfrm>
      </p:grpSpPr>
      <p:sp>
        <p:nvSpPr>
          <p:cNvPr id="2871" name="Google Shape;2871;g1f2e6270ebd_0_4357:notes">
            <a:extLst>
              <a:ext uri="{FF2B5EF4-FFF2-40B4-BE49-F238E27FC236}">
                <a16:creationId xmlns:a16="http://schemas.microsoft.com/office/drawing/2014/main" id="{803F02C2-7FFE-831E-EB0A-76660DC56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f2e6270ebd_0_4357:notes">
            <a:extLst>
              <a:ext uri="{FF2B5EF4-FFF2-40B4-BE49-F238E27FC236}">
                <a16:creationId xmlns:a16="http://schemas.microsoft.com/office/drawing/2014/main" id="{DAE67450-FF9A-845E-77AB-44CDA33855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25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a:extLst>
            <a:ext uri="{FF2B5EF4-FFF2-40B4-BE49-F238E27FC236}">
              <a16:creationId xmlns:a16="http://schemas.microsoft.com/office/drawing/2014/main" id="{258A21DC-DF6A-99D9-823C-D59392704E6A}"/>
            </a:ext>
          </a:extLst>
        </p:cNvPr>
        <p:cNvGrpSpPr/>
        <p:nvPr/>
      </p:nvGrpSpPr>
      <p:grpSpPr>
        <a:xfrm>
          <a:off x="0" y="0"/>
          <a:ext cx="0" cy="0"/>
          <a:chOff x="0" y="0"/>
          <a:chExt cx="0" cy="0"/>
        </a:xfrm>
      </p:grpSpPr>
      <p:sp>
        <p:nvSpPr>
          <p:cNvPr id="2871" name="Google Shape;2871;g1f2e6270ebd_0_4357:notes">
            <a:extLst>
              <a:ext uri="{FF2B5EF4-FFF2-40B4-BE49-F238E27FC236}">
                <a16:creationId xmlns:a16="http://schemas.microsoft.com/office/drawing/2014/main" id="{4CCD5673-0DE5-0242-C040-DE82ECABF8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f2e6270ebd_0_4357:notes">
            <a:extLst>
              <a:ext uri="{FF2B5EF4-FFF2-40B4-BE49-F238E27FC236}">
                <a16:creationId xmlns:a16="http://schemas.microsoft.com/office/drawing/2014/main" id="{DEC8BD75-951B-6BD2-8817-184569CF16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71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5"/>
        <p:cNvGrpSpPr/>
        <p:nvPr/>
      </p:nvGrpSpPr>
      <p:grpSpPr>
        <a:xfrm>
          <a:off x="0" y="0"/>
          <a:ext cx="0" cy="0"/>
          <a:chOff x="0" y="0"/>
          <a:chExt cx="0" cy="0"/>
        </a:xfrm>
      </p:grpSpPr>
      <p:sp>
        <p:nvSpPr>
          <p:cNvPr id="3256" name="Google Shape;3256;g1f2e6270ebd_0_4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7" name="Google Shape;3257;g1f2e6270ebd_0_4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1f2e6270ebd_0_4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f2e6270ebd_0_4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a:extLst>
            <a:ext uri="{FF2B5EF4-FFF2-40B4-BE49-F238E27FC236}">
              <a16:creationId xmlns:a16="http://schemas.microsoft.com/office/drawing/2014/main" id="{7B766DA9-9916-F38C-2470-D3A429F7FC01}"/>
            </a:ext>
          </a:extLst>
        </p:cNvPr>
        <p:cNvGrpSpPr/>
        <p:nvPr/>
      </p:nvGrpSpPr>
      <p:grpSpPr>
        <a:xfrm>
          <a:off x="0" y="0"/>
          <a:ext cx="0" cy="0"/>
          <a:chOff x="0" y="0"/>
          <a:chExt cx="0" cy="0"/>
        </a:xfrm>
      </p:grpSpPr>
      <p:sp>
        <p:nvSpPr>
          <p:cNvPr id="2871" name="Google Shape;2871;g1f2e6270ebd_0_4357:notes">
            <a:extLst>
              <a:ext uri="{FF2B5EF4-FFF2-40B4-BE49-F238E27FC236}">
                <a16:creationId xmlns:a16="http://schemas.microsoft.com/office/drawing/2014/main" id="{36EDCC3D-0797-9F91-CDFA-3C33A16712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f2e6270ebd_0_4357:notes">
            <a:extLst>
              <a:ext uri="{FF2B5EF4-FFF2-40B4-BE49-F238E27FC236}">
                <a16:creationId xmlns:a16="http://schemas.microsoft.com/office/drawing/2014/main" id="{30EAC0F0-E701-297C-1BAF-381A14B153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98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a:extLst>
            <a:ext uri="{FF2B5EF4-FFF2-40B4-BE49-F238E27FC236}">
              <a16:creationId xmlns:a16="http://schemas.microsoft.com/office/drawing/2014/main" id="{ADA669AB-9534-DD6A-BC50-0E8D611D74D5}"/>
            </a:ext>
          </a:extLst>
        </p:cNvPr>
        <p:cNvGrpSpPr/>
        <p:nvPr/>
      </p:nvGrpSpPr>
      <p:grpSpPr>
        <a:xfrm>
          <a:off x="0" y="0"/>
          <a:ext cx="0" cy="0"/>
          <a:chOff x="0" y="0"/>
          <a:chExt cx="0" cy="0"/>
        </a:xfrm>
      </p:grpSpPr>
      <p:sp>
        <p:nvSpPr>
          <p:cNvPr id="2871" name="Google Shape;2871;g1f2e6270ebd_0_4357:notes">
            <a:extLst>
              <a:ext uri="{FF2B5EF4-FFF2-40B4-BE49-F238E27FC236}">
                <a16:creationId xmlns:a16="http://schemas.microsoft.com/office/drawing/2014/main" id="{74D8DC4B-C59D-CE89-1EE7-8BA6C23B16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1f2e6270ebd_0_4357:notes">
            <a:extLst>
              <a:ext uri="{FF2B5EF4-FFF2-40B4-BE49-F238E27FC236}">
                <a16:creationId xmlns:a16="http://schemas.microsoft.com/office/drawing/2014/main" id="{2C2E0D9B-BC0F-9C54-2F65-4C8A478DFB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950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g1f2e6270ebd_0_4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a:extLst>
            <a:ext uri="{FF2B5EF4-FFF2-40B4-BE49-F238E27FC236}">
              <a16:creationId xmlns:a16="http://schemas.microsoft.com/office/drawing/2014/main" id="{9B3CAC3A-34A7-7824-D9DF-B5E17EB5ECCA}"/>
            </a:ext>
          </a:extLst>
        </p:cNvPr>
        <p:cNvGrpSpPr/>
        <p:nvPr/>
      </p:nvGrpSpPr>
      <p:grpSpPr>
        <a:xfrm>
          <a:off x="0" y="0"/>
          <a:ext cx="0" cy="0"/>
          <a:chOff x="0" y="0"/>
          <a:chExt cx="0" cy="0"/>
        </a:xfrm>
      </p:grpSpPr>
      <p:sp>
        <p:nvSpPr>
          <p:cNvPr id="2601" name="Google Shape;2601;g1f2e6270ebd_0_4094:notes">
            <a:extLst>
              <a:ext uri="{FF2B5EF4-FFF2-40B4-BE49-F238E27FC236}">
                <a16:creationId xmlns:a16="http://schemas.microsoft.com/office/drawing/2014/main" id="{F9607E53-48AC-5813-1A76-9648B6B269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a:extLst>
              <a:ext uri="{FF2B5EF4-FFF2-40B4-BE49-F238E27FC236}">
                <a16:creationId xmlns:a16="http://schemas.microsoft.com/office/drawing/2014/main" id="{5F4D0C6C-9669-41B4-76BF-9B34D5E867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470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a:extLst>
            <a:ext uri="{FF2B5EF4-FFF2-40B4-BE49-F238E27FC236}">
              <a16:creationId xmlns:a16="http://schemas.microsoft.com/office/drawing/2014/main" id="{32044BFB-AD64-DD8A-B564-0C482FA2CBD0}"/>
            </a:ext>
          </a:extLst>
        </p:cNvPr>
        <p:cNvGrpSpPr/>
        <p:nvPr/>
      </p:nvGrpSpPr>
      <p:grpSpPr>
        <a:xfrm>
          <a:off x="0" y="0"/>
          <a:ext cx="0" cy="0"/>
          <a:chOff x="0" y="0"/>
          <a:chExt cx="0" cy="0"/>
        </a:xfrm>
      </p:grpSpPr>
      <p:sp>
        <p:nvSpPr>
          <p:cNvPr id="2601" name="Google Shape;2601;g1f2e6270ebd_0_4094:notes">
            <a:extLst>
              <a:ext uri="{FF2B5EF4-FFF2-40B4-BE49-F238E27FC236}">
                <a16:creationId xmlns:a16="http://schemas.microsoft.com/office/drawing/2014/main" id="{7BAC0C16-3C22-275D-BD5C-22809893DA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2" name="Google Shape;2602;g1f2e6270ebd_0_4094:notes">
            <a:extLst>
              <a:ext uri="{FF2B5EF4-FFF2-40B4-BE49-F238E27FC236}">
                <a16:creationId xmlns:a16="http://schemas.microsoft.com/office/drawing/2014/main" id="{EF33DBE0-D3F4-911D-E701-EAB5637072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599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3995" cy="5143491"/>
            <a:chOff x="0" y="0"/>
            <a:chExt cx="9143995" cy="5143491"/>
          </a:xfrm>
        </p:grpSpPr>
        <p:sp>
          <p:nvSpPr>
            <p:cNvPr id="10" name="Google Shape;10;p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1" name="Google Shape;11;p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 name="Google Shape;12;p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3" name="Google Shape;13;p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 name="Google Shape;14;p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 name="Google Shape;15;p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6" name="Google Shape;16;p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 name="Google Shape;17;p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 name="Google Shape;18;p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 name="Google Shape;19;p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0" name="Google Shape;20;p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1" name="Google Shape;21;p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 name="Google Shape;22;p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 name="Google Shape;23;p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4" name="Google Shape;24;p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5" name="Google Shape;25;p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6" name="Google Shape;26;p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7" name="Google Shape;27;p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8" name="Google Shape;28;p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9" name="Google Shape;29;p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0" name="Google Shape;30;p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1" name="Google Shape;31;p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2" name="Google Shape;32;p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3" name="Google Shape;33;p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4" name="Google Shape;34;p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5" name="Google Shape;35;p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6" name="Google Shape;36;p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7" name="Google Shape;37;p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8" name="Google Shape;38;p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39" name="Google Shape;39;p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0" name="Google Shape;40;p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1" name="Google Shape;41;p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2" name="Google Shape;42;p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3" name="Google Shape;43;p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4" name="Google Shape;44;p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5" name="Google Shape;45;p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6" name="Google Shape;46;p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7" name="Google Shape;47;p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 name="Google Shape;48;p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 name="Google Shape;49;p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 name="Google Shape;50;p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 name="Google Shape;51;p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 name="Google Shape;52;p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 name="Google Shape;53;p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 name="Google Shape;54;p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 name="Google Shape;55;p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 name="Google Shape;56;p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 name="Google Shape;57;p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 name="Google Shape;58;p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 name="Google Shape;59;p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 name="Google Shape;60;p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 name="Google Shape;61;p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 name="Google Shape;62;p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 name="Google Shape;63;p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 name="Google Shape;64;p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 name="Google Shape;65;p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 name="Google Shape;66;p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 name="Google Shape;67;p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 name="Google Shape;68;p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 name="Google Shape;69;p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 name="Google Shape;70;p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 name="Google Shape;71;p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 name="Google Shape;72;p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 name="Google Shape;73;p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 name="Google Shape;74;p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 name="Google Shape;75;p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 name="Google Shape;76;p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 name="Google Shape;77;p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8" name="Google Shape;78;p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9" name="Google Shape;79;p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0" name="Google Shape;80;p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1" name="Google Shape;81;p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2" name="Google Shape;82;p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3" name="Google Shape;83;p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4" name="Google Shape;84;p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5" name="Google Shape;85;p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6" name="Google Shape;86;p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7" name="Google Shape;87;p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 name="Google Shape;88;p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 name="Google Shape;89;p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 name="Google Shape;90;p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 name="Google Shape;91;p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 name="Google Shape;92;p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 name="Google Shape;93;p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 name="Google Shape;94;p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 name="Google Shape;95;p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 name="Google Shape;96;p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 name="Google Shape;97;p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 name="Google Shape;98;p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 name="Google Shape;99;p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 name="Google Shape;100;p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 name="Google Shape;101;p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102" name="Google Shape;102;p2"/>
          <p:cNvGrpSpPr/>
          <p:nvPr/>
        </p:nvGrpSpPr>
        <p:grpSpPr>
          <a:xfrm rot="10800000">
            <a:off x="711299" y="4"/>
            <a:ext cx="7721361" cy="453231"/>
            <a:chOff x="713261" y="4150779"/>
            <a:chExt cx="7721361" cy="453231"/>
          </a:xfrm>
        </p:grpSpPr>
        <p:grpSp>
          <p:nvGrpSpPr>
            <p:cNvPr id="103" name="Google Shape;103;p2"/>
            <p:cNvGrpSpPr/>
            <p:nvPr/>
          </p:nvGrpSpPr>
          <p:grpSpPr>
            <a:xfrm>
              <a:off x="713261" y="4150779"/>
              <a:ext cx="4528741" cy="453231"/>
              <a:chOff x="2226811" y="890954"/>
              <a:chExt cx="4528741" cy="453231"/>
            </a:xfrm>
          </p:grpSpPr>
          <p:sp>
            <p:nvSpPr>
              <p:cNvPr id="104" name="Google Shape;104;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5" name="Google Shape;105;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6" name="Google Shape;106;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 name="Google Shape;107;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 name="Google Shape;108;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9" name="Google Shape;109;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0" name="Google Shape;110;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1" name="Google Shape;111;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2" name="Google Shape;112;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 name="Google Shape;113;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6" name="Google Shape;116;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 name="Google Shape;117;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 name="Google Shape;130;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1" name="Google Shape;131;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4" name="Google Shape;134;p2"/>
            <p:cNvGrpSpPr/>
            <p:nvPr/>
          </p:nvGrpSpPr>
          <p:grpSpPr>
            <a:xfrm>
              <a:off x="5301739" y="4150779"/>
              <a:ext cx="3132883" cy="453231"/>
              <a:chOff x="5301739" y="4150779"/>
              <a:chExt cx="3132883" cy="453231"/>
            </a:xfrm>
          </p:grpSpPr>
          <p:sp>
            <p:nvSpPr>
              <p:cNvPr id="135" name="Google Shape;135;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 name="Google Shape;144;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 name="Google Shape;145;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3" name="Google Shape;153;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4" name="Google Shape;154;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6" name="Google Shape;156;p2"/>
          <p:cNvGrpSpPr/>
          <p:nvPr/>
        </p:nvGrpSpPr>
        <p:grpSpPr>
          <a:xfrm>
            <a:off x="711324" y="4690279"/>
            <a:ext cx="7721361" cy="453231"/>
            <a:chOff x="713261" y="4150779"/>
            <a:chExt cx="7721361" cy="453231"/>
          </a:xfrm>
        </p:grpSpPr>
        <p:grpSp>
          <p:nvGrpSpPr>
            <p:cNvPr id="157" name="Google Shape;157;p2"/>
            <p:cNvGrpSpPr/>
            <p:nvPr/>
          </p:nvGrpSpPr>
          <p:grpSpPr>
            <a:xfrm>
              <a:off x="713261" y="4150779"/>
              <a:ext cx="4528741" cy="453231"/>
              <a:chOff x="2226811" y="890954"/>
              <a:chExt cx="4528741" cy="453231"/>
            </a:xfrm>
          </p:grpSpPr>
          <p:sp>
            <p:nvSpPr>
              <p:cNvPr id="158" name="Google Shape;158;p2"/>
              <p:cNvSpPr/>
              <p:nvPr/>
            </p:nvSpPr>
            <p:spPr>
              <a:xfrm>
                <a:off x="3450556" y="1155076"/>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2"/>
              <p:cNvSpPr/>
              <p:nvPr/>
            </p:nvSpPr>
            <p:spPr>
              <a:xfrm>
                <a:off x="3909737" y="1006185"/>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2"/>
              <p:cNvSpPr/>
              <p:nvPr/>
            </p:nvSpPr>
            <p:spPr>
              <a:xfrm>
                <a:off x="4521241" y="890954"/>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2"/>
              <p:cNvSpPr/>
              <p:nvPr/>
            </p:nvSpPr>
            <p:spPr>
              <a:xfrm>
                <a:off x="5439602" y="960042"/>
                <a:ext cx="92205"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2"/>
              <p:cNvSpPr/>
              <p:nvPr/>
            </p:nvSpPr>
            <p:spPr>
              <a:xfrm>
                <a:off x="4827361" y="1080063"/>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3" name="Google Shape;163;p2"/>
              <p:cNvSpPr/>
              <p:nvPr/>
            </p:nvSpPr>
            <p:spPr>
              <a:xfrm>
                <a:off x="3297865"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2"/>
              <p:cNvSpPr/>
              <p:nvPr/>
            </p:nvSpPr>
            <p:spPr>
              <a:xfrm>
                <a:off x="3756677"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2"/>
              <p:cNvSpPr/>
              <p:nvPr/>
            </p:nvSpPr>
            <p:spPr>
              <a:xfrm>
                <a:off x="4368549" y="1066573"/>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2"/>
              <p:cNvSpPr/>
              <p:nvPr/>
            </p:nvSpPr>
            <p:spPr>
              <a:xfrm>
                <a:off x="5133482" y="1222651"/>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2"/>
              <p:cNvSpPr/>
              <p:nvPr/>
            </p:nvSpPr>
            <p:spPr>
              <a:xfrm>
                <a:off x="5898415" y="1283418"/>
                <a:ext cx="92205"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2"/>
              <p:cNvSpPr/>
              <p:nvPr/>
            </p:nvSpPr>
            <p:spPr>
              <a:xfrm>
                <a:off x="5745354" y="1188738"/>
                <a:ext cx="92205"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2"/>
              <p:cNvSpPr/>
              <p:nvPr/>
            </p:nvSpPr>
            <p:spPr>
              <a:xfrm>
                <a:off x="6510287" y="1215213"/>
                <a:ext cx="92574"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2"/>
              <p:cNvSpPr/>
              <p:nvPr/>
            </p:nvSpPr>
            <p:spPr>
              <a:xfrm>
                <a:off x="6357595" y="1255556"/>
                <a:ext cx="92205"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2"/>
              <p:cNvSpPr/>
              <p:nvPr/>
            </p:nvSpPr>
            <p:spPr>
              <a:xfrm>
                <a:off x="6663347" y="1236897"/>
                <a:ext cx="92205"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2"/>
              <p:cNvSpPr/>
              <p:nvPr/>
            </p:nvSpPr>
            <p:spPr>
              <a:xfrm>
                <a:off x="6204535" y="1126710"/>
                <a:ext cx="92205"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3" name="Google Shape;173;p2"/>
              <p:cNvSpPr/>
              <p:nvPr/>
            </p:nvSpPr>
            <p:spPr>
              <a:xfrm>
                <a:off x="5286542" y="1168692"/>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4" name="Google Shape;174;p2"/>
              <p:cNvSpPr/>
              <p:nvPr/>
            </p:nvSpPr>
            <p:spPr>
              <a:xfrm>
                <a:off x="4062797" y="1196806"/>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5" name="Google Shape;175;p2"/>
              <p:cNvSpPr/>
              <p:nvPr/>
            </p:nvSpPr>
            <p:spPr>
              <a:xfrm>
                <a:off x="2991744" y="1196932"/>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6" name="Google Shape;176;p2"/>
              <p:cNvSpPr/>
              <p:nvPr/>
            </p:nvSpPr>
            <p:spPr>
              <a:xfrm>
                <a:off x="2685624" y="1247992"/>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7" name="Google Shape;177;p2"/>
              <p:cNvSpPr/>
              <p:nvPr/>
            </p:nvSpPr>
            <p:spPr>
              <a:xfrm>
                <a:off x="2379503" y="1248118"/>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8" name="Google Shape;178;p2"/>
              <p:cNvSpPr/>
              <p:nvPr/>
            </p:nvSpPr>
            <p:spPr>
              <a:xfrm>
                <a:off x="2532563" y="1183569"/>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9" name="Google Shape;179;p2"/>
              <p:cNvSpPr/>
              <p:nvPr/>
            </p:nvSpPr>
            <p:spPr>
              <a:xfrm>
                <a:off x="3144804"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 name="Google Shape;180;p2"/>
              <p:cNvSpPr/>
              <p:nvPr/>
            </p:nvSpPr>
            <p:spPr>
              <a:xfrm>
                <a:off x="3603617" y="1283040"/>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 name="Google Shape;181;p2"/>
              <p:cNvSpPr/>
              <p:nvPr/>
            </p:nvSpPr>
            <p:spPr>
              <a:xfrm>
                <a:off x="4215858" y="1283040"/>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 name="Google Shape;182;p2"/>
              <p:cNvSpPr/>
              <p:nvPr/>
            </p:nvSpPr>
            <p:spPr>
              <a:xfrm>
                <a:off x="4980422" y="1114481"/>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 name="Google Shape;183;p2"/>
              <p:cNvSpPr/>
              <p:nvPr/>
            </p:nvSpPr>
            <p:spPr>
              <a:xfrm>
                <a:off x="4674301"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 name="Google Shape;184;p2"/>
              <p:cNvSpPr/>
              <p:nvPr/>
            </p:nvSpPr>
            <p:spPr>
              <a:xfrm>
                <a:off x="5592294" y="1306111"/>
                <a:ext cx="92574"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 name="Google Shape;185;p2"/>
              <p:cNvSpPr/>
              <p:nvPr/>
            </p:nvSpPr>
            <p:spPr>
              <a:xfrm>
                <a:off x="6051475" y="1306111"/>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 name="Google Shape;186;p2"/>
              <p:cNvSpPr/>
              <p:nvPr/>
            </p:nvSpPr>
            <p:spPr>
              <a:xfrm>
                <a:off x="2838684" y="1313676"/>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 name="Google Shape;187;p2"/>
              <p:cNvSpPr/>
              <p:nvPr/>
            </p:nvSpPr>
            <p:spPr>
              <a:xfrm>
                <a:off x="2226811" y="1105404"/>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8" name="Google Shape;188;p2"/>
            <p:cNvGrpSpPr/>
            <p:nvPr/>
          </p:nvGrpSpPr>
          <p:grpSpPr>
            <a:xfrm>
              <a:off x="5301739" y="4150779"/>
              <a:ext cx="3132883" cy="453231"/>
              <a:chOff x="5301739" y="4150779"/>
              <a:chExt cx="3132883" cy="453231"/>
            </a:xfrm>
          </p:grpSpPr>
          <p:sp>
            <p:nvSpPr>
              <p:cNvPr id="189" name="Google Shape;189;p2"/>
              <p:cNvSpPr/>
              <p:nvPr/>
            </p:nvSpPr>
            <p:spPr>
              <a:xfrm>
                <a:off x="6517641" y="4414901"/>
                <a:ext cx="92574"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2"/>
              <p:cNvSpPr/>
              <p:nvPr/>
            </p:nvSpPr>
            <p:spPr>
              <a:xfrm>
                <a:off x="6974204" y="4266010"/>
                <a:ext cx="92205"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2"/>
              <p:cNvSpPr/>
              <p:nvPr/>
            </p:nvSpPr>
            <p:spPr>
              <a:xfrm>
                <a:off x="7582340" y="4150779"/>
                <a:ext cx="92574"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2"/>
              <p:cNvSpPr/>
              <p:nvPr/>
            </p:nvSpPr>
            <p:spPr>
              <a:xfrm>
                <a:off x="7886592" y="4339888"/>
                <a:ext cx="92205"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2"/>
              <p:cNvSpPr/>
              <p:nvPr/>
            </p:nvSpPr>
            <p:spPr>
              <a:xfrm>
                <a:off x="6365700"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4" name="Google Shape;194;p2"/>
              <p:cNvSpPr/>
              <p:nvPr/>
            </p:nvSpPr>
            <p:spPr>
              <a:xfrm>
                <a:off x="6822262"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5" name="Google Shape;195;p2"/>
              <p:cNvSpPr/>
              <p:nvPr/>
            </p:nvSpPr>
            <p:spPr>
              <a:xfrm>
                <a:off x="7430029" y="4326398"/>
                <a:ext cx="92574"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6" name="Google Shape;196;p2"/>
              <p:cNvSpPr/>
              <p:nvPr/>
            </p:nvSpPr>
            <p:spPr>
              <a:xfrm>
                <a:off x="8190475" y="4482476"/>
                <a:ext cx="92205"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 name="Google Shape;197;p2"/>
              <p:cNvSpPr/>
              <p:nvPr/>
            </p:nvSpPr>
            <p:spPr>
              <a:xfrm>
                <a:off x="8342417" y="4428517"/>
                <a:ext cx="92205"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 name="Google Shape;198;p2"/>
              <p:cNvSpPr/>
              <p:nvPr/>
            </p:nvSpPr>
            <p:spPr>
              <a:xfrm>
                <a:off x="7126146" y="4456631"/>
                <a:ext cx="92205"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 name="Google Shape;199;p2"/>
              <p:cNvSpPr/>
              <p:nvPr/>
            </p:nvSpPr>
            <p:spPr>
              <a:xfrm>
                <a:off x="6061816" y="4456757"/>
                <a:ext cx="92205"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0" name="Google Shape;200;p2"/>
              <p:cNvSpPr/>
              <p:nvPr/>
            </p:nvSpPr>
            <p:spPr>
              <a:xfrm>
                <a:off x="5757933" y="4507817"/>
                <a:ext cx="92205"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1" name="Google Shape;201;p2"/>
              <p:cNvSpPr/>
              <p:nvPr/>
            </p:nvSpPr>
            <p:spPr>
              <a:xfrm>
                <a:off x="5453681" y="4507943"/>
                <a:ext cx="92574"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2" name="Google Shape;202;p2"/>
              <p:cNvSpPr/>
              <p:nvPr/>
            </p:nvSpPr>
            <p:spPr>
              <a:xfrm>
                <a:off x="5605991" y="4443394"/>
                <a:ext cx="92205"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2"/>
              <p:cNvSpPr/>
              <p:nvPr/>
            </p:nvSpPr>
            <p:spPr>
              <a:xfrm>
                <a:off x="621375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2"/>
              <p:cNvSpPr/>
              <p:nvPr/>
            </p:nvSpPr>
            <p:spPr>
              <a:xfrm>
                <a:off x="6669952" y="4542865"/>
                <a:ext cx="92574"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 name="Google Shape;205;p2"/>
              <p:cNvSpPr/>
              <p:nvPr/>
            </p:nvSpPr>
            <p:spPr>
              <a:xfrm>
                <a:off x="7278088" y="4542865"/>
                <a:ext cx="92205"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 name="Google Shape;206;p2"/>
              <p:cNvSpPr/>
              <p:nvPr/>
            </p:nvSpPr>
            <p:spPr>
              <a:xfrm>
                <a:off x="8038534" y="4374306"/>
                <a:ext cx="92205"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 name="Google Shape;207;p2"/>
              <p:cNvSpPr/>
              <p:nvPr/>
            </p:nvSpPr>
            <p:spPr>
              <a:xfrm>
                <a:off x="7734650" y="4565936"/>
                <a:ext cx="92205"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8" name="Google Shape;208;p2"/>
              <p:cNvSpPr/>
              <p:nvPr/>
            </p:nvSpPr>
            <p:spPr>
              <a:xfrm>
                <a:off x="5909875" y="4573501"/>
                <a:ext cx="92205"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 name="Google Shape;209;p2"/>
              <p:cNvSpPr/>
              <p:nvPr/>
            </p:nvSpPr>
            <p:spPr>
              <a:xfrm>
                <a:off x="5301739" y="4365229"/>
                <a:ext cx="92205"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10" name="Google Shape;210;p2"/>
          <p:cNvSpPr txBox="1">
            <a:spLocks noGrp="1"/>
          </p:cNvSpPr>
          <p:nvPr>
            <p:ph type="ctrTitle"/>
          </p:nvPr>
        </p:nvSpPr>
        <p:spPr>
          <a:xfrm>
            <a:off x="713225" y="1570400"/>
            <a:ext cx="7717500" cy="1610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7000"/>
            </a:lvl1pPr>
            <a:lvl2pPr lvl="1" rtl="0">
              <a:spcBef>
                <a:spcPts val="0"/>
              </a:spcBef>
              <a:spcAft>
                <a:spcPts val="0"/>
              </a:spcAft>
              <a:buClr>
                <a:srgbClr val="191919"/>
              </a:buClr>
              <a:buSzPts val="5200"/>
              <a:buNone/>
              <a:defRPr sz="5200">
                <a:solidFill>
                  <a:srgbClr val="191919"/>
                </a:solidFill>
              </a:defRPr>
            </a:lvl2pPr>
            <a:lvl3pPr lvl="2" rtl="0">
              <a:spcBef>
                <a:spcPts val="0"/>
              </a:spcBef>
              <a:spcAft>
                <a:spcPts val="0"/>
              </a:spcAft>
              <a:buClr>
                <a:srgbClr val="191919"/>
              </a:buClr>
              <a:buSzPts val="5200"/>
              <a:buNone/>
              <a:defRPr sz="5200">
                <a:solidFill>
                  <a:srgbClr val="191919"/>
                </a:solidFill>
              </a:defRPr>
            </a:lvl3pPr>
            <a:lvl4pPr lvl="3" rtl="0">
              <a:spcBef>
                <a:spcPts val="0"/>
              </a:spcBef>
              <a:spcAft>
                <a:spcPts val="0"/>
              </a:spcAft>
              <a:buClr>
                <a:srgbClr val="191919"/>
              </a:buClr>
              <a:buSzPts val="5200"/>
              <a:buNone/>
              <a:defRPr sz="5200">
                <a:solidFill>
                  <a:srgbClr val="191919"/>
                </a:solidFill>
              </a:defRPr>
            </a:lvl4pPr>
            <a:lvl5pPr lvl="4" rtl="0">
              <a:spcBef>
                <a:spcPts val="0"/>
              </a:spcBef>
              <a:spcAft>
                <a:spcPts val="0"/>
              </a:spcAft>
              <a:buClr>
                <a:srgbClr val="191919"/>
              </a:buClr>
              <a:buSzPts val="5200"/>
              <a:buNone/>
              <a:defRPr sz="5200">
                <a:solidFill>
                  <a:srgbClr val="191919"/>
                </a:solidFill>
              </a:defRPr>
            </a:lvl5pPr>
            <a:lvl6pPr lvl="5" rtl="0">
              <a:spcBef>
                <a:spcPts val="0"/>
              </a:spcBef>
              <a:spcAft>
                <a:spcPts val="0"/>
              </a:spcAft>
              <a:buClr>
                <a:srgbClr val="191919"/>
              </a:buClr>
              <a:buSzPts val="5200"/>
              <a:buNone/>
              <a:defRPr sz="5200">
                <a:solidFill>
                  <a:srgbClr val="191919"/>
                </a:solidFill>
              </a:defRPr>
            </a:lvl6pPr>
            <a:lvl7pPr lvl="6" rtl="0">
              <a:spcBef>
                <a:spcPts val="0"/>
              </a:spcBef>
              <a:spcAft>
                <a:spcPts val="0"/>
              </a:spcAft>
              <a:buClr>
                <a:srgbClr val="191919"/>
              </a:buClr>
              <a:buSzPts val="5200"/>
              <a:buNone/>
              <a:defRPr sz="5200">
                <a:solidFill>
                  <a:srgbClr val="191919"/>
                </a:solidFill>
              </a:defRPr>
            </a:lvl7pPr>
            <a:lvl8pPr lvl="7" rtl="0">
              <a:spcBef>
                <a:spcPts val="0"/>
              </a:spcBef>
              <a:spcAft>
                <a:spcPts val="0"/>
              </a:spcAft>
              <a:buClr>
                <a:srgbClr val="191919"/>
              </a:buClr>
              <a:buSzPts val="5200"/>
              <a:buNone/>
              <a:defRPr sz="5200">
                <a:solidFill>
                  <a:srgbClr val="191919"/>
                </a:solidFill>
              </a:defRPr>
            </a:lvl8pPr>
            <a:lvl9pPr lvl="8" rtl="0">
              <a:spcBef>
                <a:spcPts val="0"/>
              </a:spcBef>
              <a:spcAft>
                <a:spcPts val="0"/>
              </a:spcAft>
              <a:buClr>
                <a:srgbClr val="191919"/>
              </a:buClr>
              <a:buSzPts val="5200"/>
              <a:buNone/>
              <a:defRPr sz="5200">
                <a:solidFill>
                  <a:srgbClr val="191919"/>
                </a:solidFill>
              </a:defRPr>
            </a:lvl9pPr>
          </a:lstStyle>
          <a:p>
            <a:endParaRPr/>
          </a:p>
        </p:txBody>
      </p:sp>
      <p:sp>
        <p:nvSpPr>
          <p:cNvPr id="211" name="Google Shape;211;p2"/>
          <p:cNvSpPr txBox="1">
            <a:spLocks noGrp="1"/>
          </p:cNvSpPr>
          <p:nvPr>
            <p:ph type="subTitle" idx="1"/>
          </p:nvPr>
        </p:nvSpPr>
        <p:spPr>
          <a:xfrm>
            <a:off x="713225" y="3180500"/>
            <a:ext cx="7721400" cy="475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600"/>
            </a:lvl1pPr>
            <a:lvl2pPr lvl="1" rtl="0">
              <a:lnSpc>
                <a:spcPct val="100000"/>
              </a:lnSpc>
              <a:spcBef>
                <a:spcPts val="0"/>
              </a:spcBef>
              <a:spcAft>
                <a:spcPts val="0"/>
              </a:spcAft>
              <a:buClr>
                <a:schemeClr val="dk2"/>
              </a:buClr>
              <a:buSzPts val="1800"/>
              <a:buNone/>
              <a:defRPr sz="1800">
                <a:solidFill>
                  <a:schemeClr val="dk2"/>
                </a:solidFill>
              </a:defRPr>
            </a:lvl2pPr>
            <a:lvl3pPr lvl="2" rtl="0">
              <a:lnSpc>
                <a:spcPct val="100000"/>
              </a:lnSpc>
              <a:spcBef>
                <a:spcPts val="0"/>
              </a:spcBef>
              <a:spcAft>
                <a:spcPts val="0"/>
              </a:spcAft>
              <a:buClr>
                <a:schemeClr val="dk2"/>
              </a:buClr>
              <a:buSzPts val="1800"/>
              <a:buNone/>
              <a:defRPr sz="1800">
                <a:solidFill>
                  <a:schemeClr val="dk2"/>
                </a:solidFill>
              </a:defRPr>
            </a:lvl3pPr>
            <a:lvl4pPr lvl="3" rtl="0">
              <a:lnSpc>
                <a:spcPct val="100000"/>
              </a:lnSpc>
              <a:spcBef>
                <a:spcPts val="0"/>
              </a:spcBef>
              <a:spcAft>
                <a:spcPts val="0"/>
              </a:spcAft>
              <a:buClr>
                <a:schemeClr val="dk2"/>
              </a:buClr>
              <a:buSzPts val="1800"/>
              <a:buNone/>
              <a:defRPr sz="1800">
                <a:solidFill>
                  <a:schemeClr val="dk2"/>
                </a:solidFill>
              </a:defRPr>
            </a:lvl4pPr>
            <a:lvl5pPr lvl="4" rtl="0">
              <a:lnSpc>
                <a:spcPct val="100000"/>
              </a:lnSpc>
              <a:spcBef>
                <a:spcPts val="0"/>
              </a:spcBef>
              <a:spcAft>
                <a:spcPts val="0"/>
              </a:spcAft>
              <a:buClr>
                <a:schemeClr val="dk2"/>
              </a:buClr>
              <a:buSzPts val="1800"/>
              <a:buNone/>
              <a:defRPr sz="1800">
                <a:solidFill>
                  <a:schemeClr val="dk2"/>
                </a:solidFill>
              </a:defRPr>
            </a:lvl5pPr>
            <a:lvl6pPr lvl="5" rtl="0">
              <a:lnSpc>
                <a:spcPct val="100000"/>
              </a:lnSpc>
              <a:spcBef>
                <a:spcPts val="0"/>
              </a:spcBef>
              <a:spcAft>
                <a:spcPts val="0"/>
              </a:spcAft>
              <a:buClr>
                <a:schemeClr val="dk2"/>
              </a:buClr>
              <a:buSzPts val="1800"/>
              <a:buNone/>
              <a:defRPr sz="1800">
                <a:solidFill>
                  <a:schemeClr val="dk2"/>
                </a:solidFill>
              </a:defRPr>
            </a:lvl6pPr>
            <a:lvl7pPr lvl="6" rtl="0">
              <a:lnSpc>
                <a:spcPct val="100000"/>
              </a:lnSpc>
              <a:spcBef>
                <a:spcPts val="0"/>
              </a:spcBef>
              <a:spcAft>
                <a:spcPts val="0"/>
              </a:spcAft>
              <a:buClr>
                <a:schemeClr val="dk2"/>
              </a:buClr>
              <a:buSzPts val="1800"/>
              <a:buNone/>
              <a:defRPr sz="1800">
                <a:solidFill>
                  <a:schemeClr val="dk2"/>
                </a:solidFill>
              </a:defRPr>
            </a:lvl7pPr>
            <a:lvl8pPr lvl="7" rtl="0">
              <a:lnSpc>
                <a:spcPct val="100000"/>
              </a:lnSpc>
              <a:spcBef>
                <a:spcPts val="0"/>
              </a:spcBef>
              <a:spcAft>
                <a:spcPts val="0"/>
              </a:spcAft>
              <a:buClr>
                <a:schemeClr val="dk2"/>
              </a:buClr>
              <a:buSzPts val="1800"/>
              <a:buNone/>
              <a:defRPr sz="1800">
                <a:solidFill>
                  <a:schemeClr val="dk2"/>
                </a:solidFill>
              </a:defRPr>
            </a:lvl8pPr>
            <a:lvl9pPr lvl="8" rtl="0">
              <a:lnSpc>
                <a:spcPct val="100000"/>
              </a:lnSpc>
              <a:spcBef>
                <a:spcPts val="0"/>
              </a:spcBef>
              <a:spcAft>
                <a:spcPts val="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71"/>
        <p:cNvGrpSpPr/>
        <p:nvPr/>
      </p:nvGrpSpPr>
      <p:grpSpPr>
        <a:xfrm>
          <a:off x="0" y="0"/>
          <a:ext cx="0" cy="0"/>
          <a:chOff x="0" y="0"/>
          <a:chExt cx="0" cy="0"/>
        </a:xfrm>
      </p:grpSpPr>
      <p:grpSp>
        <p:nvGrpSpPr>
          <p:cNvPr id="1872" name="Google Shape;1872;p19"/>
          <p:cNvGrpSpPr/>
          <p:nvPr/>
        </p:nvGrpSpPr>
        <p:grpSpPr>
          <a:xfrm>
            <a:off x="0" y="0"/>
            <a:ext cx="9143995" cy="5143491"/>
            <a:chOff x="0" y="0"/>
            <a:chExt cx="9143995" cy="5143491"/>
          </a:xfrm>
        </p:grpSpPr>
        <p:sp>
          <p:nvSpPr>
            <p:cNvPr id="1873" name="Google Shape;1873;p1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4" name="Google Shape;1874;p1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5" name="Google Shape;1875;p1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6" name="Google Shape;1876;p1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7" name="Google Shape;1877;p1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8" name="Google Shape;1878;p1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79" name="Google Shape;1879;p1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0" name="Google Shape;1880;p1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1" name="Google Shape;1881;p1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2" name="Google Shape;1882;p1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3" name="Google Shape;1883;p1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4" name="Google Shape;1884;p1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5" name="Google Shape;1885;p1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6" name="Google Shape;1886;p1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7" name="Google Shape;1887;p1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8" name="Google Shape;1888;p1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89" name="Google Shape;1889;p1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0" name="Google Shape;1890;p1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1" name="Google Shape;1891;p1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2" name="Google Shape;1892;p1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3" name="Google Shape;1893;p1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4" name="Google Shape;1894;p1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5" name="Google Shape;1895;p1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6" name="Google Shape;1896;p1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7" name="Google Shape;1897;p1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8" name="Google Shape;1898;p1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99" name="Google Shape;1899;p1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0" name="Google Shape;1900;p1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1" name="Google Shape;1901;p1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2" name="Google Shape;1902;p1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3" name="Google Shape;1903;p1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4" name="Google Shape;1904;p1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5" name="Google Shape;1905;p1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6" name="Google Shape;1906;p1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7" name="Google Shape;1907;p1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8" name="Google Shape;1908;p1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09" name="Google Shape;1909;p1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0" name="Google Shape;1910;p1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1" name="Google Shape;1911;p1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2" name="Google Shape;1912;p1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3" name="Google Shape;1913;p1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4" name="Google Shape;1914;p1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5" name="Google Shape;1915;p1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6" name="Google Shape;1916;p1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7" name="Google Shape;1917;p1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8" name="Google Shape;1918;p1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19" name="Google Shape;1919;p1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0" name="Google Shape;1920;p1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1" name="Google Shape;1921;p1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2" name="Google Shape;1922;p1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3" name="Google Shape;1923;p1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4" name="Google Shape;1924;p1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5" name="Google Shape;1925;p1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6" name="Google Shape;1926;p1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7" name="Google Shape;1927;p1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8" name="Google Shape;1928;p1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29" name="Google Shape;1929;p1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0" name="Google Shape;1930;p1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1" name="Google Shape;1931;p1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2" name="Google Shape;1932;p1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3" name="Google Shape;1933;p1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4" name="Google Shape;1934;p1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5" name="Google Shape;1935;p1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6" name="Google Shape;1936;p1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7" name="Google Shape;1937;p1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8" name="Google Shape;1938;p1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39" name="Google Shape;1939;p1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0" name="Google Shape;1940;p1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1" name="Google Shape;1941;p1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2" name="Google Shape;1942;p1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3" name="Google Shape;1943;p1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4" name="Google Shape;1944;p1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5" name="Google Shape;1945;p1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6" name="Google Shape;1946;p1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7" name="Google Shape;1947;p1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8" name="Google Shape;1948;p1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49" name="Google Shape;1949;p1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0" name="Google Shape;1950;p1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1" name="Google Shape;1951;p1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2" name="Google Shape;1952;p1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3" name="Google Shape;1953;p1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4" name="Google Shape;1954;p1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5" name="Google Shape;1955;p1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6" name="Google Shape;1956;p1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7" name="Google Shape;1957;p1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8" name="Google Shape;1958;p1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59" name="Google Shape;1959;p1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0" name="Google Shape;1960;p1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1" name="Google Shape;1961;p1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2" name="Google Shape;1962;p1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3" name="Google Shape;1963;p1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964" name="Google Shape;1964;p1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965" name="Google Shape;19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6" name="Google Shape;1966;p19"/>
          <p:cNvSpPr txBox="1">
            <a:spLocks noGrp="1"/>
          </p:cNvSpPr>
          <p:nvPr>
            <p:ph type="subTitle" idx="1"/>
          </p:nvPr>
        </p:nvSpPr>
        <p:spPr>
          <a:xfrm>
            <a:off x="7200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7" name="Google Shape;1967;p19"/>
          <p:cNvSpPr txBox="1">
            <a:spLocks noGrp="1"/>
          </p:cNvSpPr>
          <p:nvPr>
            <p:ph type="subTitle" idx="2"/>
          </p:nvPr>
        </p:nvSpPr>
        <p:spPr>
          <a:xfrm>
            <a:off x="3382483"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8" name="Google Shape;1968;p19"/>
          <p:cNvSpPr txBox="1">
            <a:spLocks noGrp="1"/>
          </p:cNvSpPr>
          <p:nvPr>
            <p:ph type="subTitle" idx="3"/>
          </p:nvPr>
        </p:nvSpPr>
        <p:spPr>
          <a:xfrm>
            <a:off x="6044949" y="1908125"/>
            <a:ext cx="2379000" cy="198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9" name="Google Shape;1969;p19"/>
          <p:cNvSpPr txBox="1">
            <a:spLocks noGrp="1"/>
          </p:cNvSpPr>
          <p:nvPr>
            <p:ph type="subTitle" idx="4"/>
          </p:nvPr>
        </p:nvSpPr>
        <p:spPr>
          <a:xfrm>
            <a:off x="720049"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0" name="Google Shape;1970;p19"/>
          <p:cNvSpPr txBox="1">
            <a:spLocks noGrp="1"/>
          </p:cNvSpPr>
          <p:nvPr>
            <p:ph type="subTitle" idx="5"/>
          </p:nvPr>
        </p:nvSpPr>
        <p:spPr>
          <a:xfrm>
            <a:off x="3382488"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1971" name="Google Shape;1971;p19"/>
          <p:cNvSpPr txBox="1">
            <a:spLocks noGrp="1"/>
          </p:cNvSpPr>
          <p:nvPr>
            <p:ph type="subTitle" idx="6"/>
          </p:nvPr>
        </p:nvSpPr>
        <p:spPr>
          <a:xfrm>
            <a:off x="6044951" y="1411600"/>
            <a:ext cx="23790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grpSp>
        <p:nvGrpSpPr>
          <p:cNvPr id="1972" name="Google Shape;1972;p19"/>
          <p:cNvGrpSpPr/>
          <p:nvPr/>
        </p:nvGrpSpPr>
        <p:grpSpPr>
          <a:xfrm>
            <a:off x="7904645" y="4603996"/>
            <a:ext cx="1163258" cy="473963"/>
            <a:chOff x="6180480" y="488520"/>
            <a:chExt cx="1135440" cy="1313280"/>
          </a:xfrm>
        </p:grpSpPr>
        <p:sp>
          <p:nvSpPr>
            <p:cNvPr id="1973" name="Google Shape;1973;p19"/>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4" name="Google Shape;1974;p19"/>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5" name="Google Shape;1975;p19"/>
            <p:cNvSpPr/>
            <p:nvPr/>
          </p:nvSpPr>
          <p:spPr>
            <a:xfrm>
              <a:off x="7076520" y="794880"/>
              <a:ext cx="90360" cy="368280"/>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6" name="Google Shape;1976;p19"/>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7" name="Google Shape;1977;p19"/>
            <p:cNvSpPr/>
            <p:nvPr/>
          </p:nvSpPr>
          <p:spPr>
            <a:xfrm>
              <a:off x="7225920" y="488520"/>
              <a:ext cx="90000" cy="306360"/>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8" name="Google Shape;1978;p19"/>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79" name="Google Shape;1979;p19"/>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0" name="Google Shape;1980;p19"/>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981" name="Google Shape;1981;p19"/>
          <p:cNvGrpSpPr/>
          <p:nvPr/>
        </p:nvGrpSpPr>
        <p:grpSpPr>
          <a:xfrm>
            <a:off x="76201" y="4604007"/>
            <a:ext cx="1469010" cy="473974"/>
            <a:chOff x="4687560" y="1801800"/>
            <a:chExt cx="1433880" cy="1767240"/>
          </a:xfrm>
        </p:grpSpPr>
        <p:sp>
          <p:nvSpPr>
            <p:cNvPr id="1982" name="Google Shape;1982;p19"/>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3" name="Google Shape;1983;p19"/>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4" name="Google Shape;1984;p19"/>
            <p:cNvSpPr/>
            <p:nvPr/>
          </p:nvSpPr>
          <p:spPr>
            <a:xfrm>
              <a:off x="5433840" y="2706120"/>
              <a:ext cx="90000" cy="754200"/>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5" name="Google Shape;1985;p19"/>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6" name="Google Shape;1986;p19"/>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7" name="Google Shape;1987;p19"/>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8" name="Google Shape;1988;p19"/>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89" name="Google Shape;1989;p19"/>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0" name="Google Shape;1990;p19"/>
            <p:cNvSpPr/>
            <p:nvPr/>
          </p:nvSpPr>
          <p:spPr>
            <a:xfrm>
              <a:off x="5583240" y="2050560"/>
              <a:ext cx="90000" cy="655920"/>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91" name="Google Shape;1991;p19"/>
            <p:cNvSpPr/>
            <p:nvPr/>
          </p:nvSpPr>
          <p:spPr>
            <a:xfrm>
              <a:off x="5284440" y="34603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47"/>
        <p:cNvGrpSpPr/>
        <p:nvPr/>
      </p:nvGrpSpPr>
      <p:grpSpPr>
        <a:xfrm>
          <a:off x="0" y="0"/>
          <a:ext cx="0" cy="0"/>
          <a:chOff x="0" y="0"/>
          <a:chExt cx="0" cy="0"/>
        </a:xfrm>
      </p:grpSpPr>
      <p:grpSp>
        <p:nvGrpSpPr>
          <p:cNvPr id="2248" name="Google Shape;2248;p22"/>
          <p:cNvGrpSpPr/>
          <p:nvPr/>
        </p:nvGrpSpPr>
        <p:grpSpPr>
          <a:xfrm>
            <a:off x="0" y="0"/>
            <a:ext cx="9143995" cy="5143491"/>
            <a:chOff x="0" y="0"/>
            <a:chExt cx="9143995" cy="5143491"/>
          </a:xfrm>
        </p:grpSpPr>
        <p:sp>
          <p:nvSpPr>
            <p:cNvPr id="2249" name="Google Shape;2249;p22"/>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0" name="Google Shape;2250;p22"/>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1" name="Google Shape;2251;p22"/>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2" name="Google Shape;2252;p22"/>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3" name="Google Shape;2253;p22"/>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4" name="Google Shape;2254;p22"/>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5" name="Google Shape;2255;p22"/>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6" name="Google Shape;2256;p22"/>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7" name="Google Shape;2257;p22"/>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8" name="Google Shape;2258;p22"/>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59" name="Google Shape;2259;p22"/>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0" name="Google Shape;2260;p22"/>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1" name="Google Shape;2261;p22"/>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2" name="Google Shape;2262;p22"/>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3" name="Google Shape;2263;p22"/>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4" name="Google Shape;2264;p22"/>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5" name="Google Shape;2265;p22"/>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6" name="Google Shape;2266;p22"/>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7" name="Google Shape;2267;p22"/>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8" name="Google Shape;2268;p22"/>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69" name="Google Shape;2269;p22"/>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0" name="Google Shape;2270;p22"/>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1" name="Google Shape;2271;p22"/>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2" name="Google Shape;2272;p22"/>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3" name="Google Shape;2273;p22"/>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4" name="Google Shape;2274;p22"/>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5" name="Google Shape;2275;p22"/>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6" name="Google Shape;2276;p22"/>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7" name="Google Shape;2277;p22"/>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8" name="Google Shape;2278;p22"/>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79" name="Google Shape;2279;p22"/>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0" name="Google Shape;2280;p22"/>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1" name="Google Shape;2281;p22"/>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2" name="Google Shape;2282;p22"/>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3" name="Google Shape;2283;p22"/>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4" name="Google Shape;2284;p22"/>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5" name="Google Shape;2285;p22"/>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6" name="Google Shape;2286;p22"/>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7" name="Google Shape;2287;p22"/>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8" name="Google Shape;2288;p22"/>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89" name="Google Shape;2289;p22"/>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0" name="Google Shape;2290;p22"/>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1" name="Google Shape;2291;p22"/>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2" name="Google Shape;2292;p22"/>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3" name="Google Shape;2293;p22"/>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4" name="Google Shape;2294;p22"/>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5" name="Google Shape;2295;p22"/>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6" name="Google Shape;2296;p22"/>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7" name="Google Shape;2297;p22"/>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8" name="Google Shape;2298;p22"/>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299" name="Google Shape;2299;p22"/>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0" name="Google Shape;2300;p22"/>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1" name="Google Shape;2301;p22"/>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2" name="Google Shape;2302;p22"/>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3" name="Google Shape;2303;p22"/>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4" name="Google Shape;2304;p22"/>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5" name="Google Shape;2305;p22"/>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6" name="Google Shape;2306;p22"/>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7" name="Google Shape;2307;p22"/>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8" name="Google Shape;2308;p22"/>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09" name="Google Shape;2309;p22"/>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0" name="Google Shape;2310;p22"/>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1" name="Google Shape;2311;p22"/>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2" name="Google Shape;2312;p22"/>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3" name="Google Shape;2313;p22"/>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4" name="Google Shape;2314;p22"/>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5" name="Google Shape;2315;p22"/>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6" name="Google Shape;2316;p22"/>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7" name="Google Shape;2317;p22"/>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8" name="Google Shape;2318;p22"/>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19" name="Google Shape;2319;p22"/>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0" name="Google Shape;2320;p22"/>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1" name="Google Shape;2321;p22"/>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2" name="Google Shape;2322;p22"/>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3" name="Google Shape;2323;p22"/>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4" name="Google Shape;2324;p22"/>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5" name="Google Shape;2325;p22"/>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6" name="Google Shape;2326;p22"/>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7" name="Google Shape;2327;p22"/>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8" name="Google Shape;2328;p22"/>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29" name="Google Shape;2329;p22"/>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0" name="Google Shape;2330;p22"/>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1" name="Google Shape;2331;p22"/>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2" name="Google Shape;2332;p22"/>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3" name="Google Shape;2333;p22"/>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4" name="Google Shape;2334;p22"/>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5" name="Google Shape;2335;p22"/>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6" name="Google Shape;2336;p22"/>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7" name="Google Shape;2337;p22"/>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8" name="Google Shape;2338;p22"/>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39" name="Google Shape;2339;p22"/>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2340" name="Google Shape;2340;p22"/>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2341" name="Google Shape;2341;p22"/>
          <p:cNvGrpSpPr/>
          <p:nvPr/>
        </p:nvGrpSpPr>
        <p:grpSpPr>
          <a:xfrm rot="10800000" flipH="1">
            <a:off x="-25" y="539501"/>
            <a:ext cx="713204" cy="4057299"/>
            <a:chOff x="-17" y="539499"/>
            <a:chExt cx="453231" cy="4057299"/>
          </a:xfrm>
        </p:grpSpPr>
        <p:sp>
          <p:nvSpPr>
            <p:cNvPr id="2342" name="Google Shape;2342;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3" name="Google Shape;2343;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4" name="Google Shape;2344;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5" name="Google Shape;2345;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6" name="Google Shape;2346;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7" name="Google Shape;2347;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8" name="Google Shape;2348;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9" name="Google Shape;2349;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0" name="Google Shape;2350;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1" name="Google Shape;2351;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2" name="Google Shape;2352;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3" name="Google Shape;2353;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4" name="Google Shape;2354;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5" name="Google Shape;2355;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6" name="Google Shape;2356;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7" name="Google Shape;2357;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8" name="Google Shape;2358;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9" name="Google Shape;2359;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0" name="Google Shape;2360;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1" name="Google Shape;2361;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2" name="Google Shape;2362;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3" name="Google Shape;2363;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4" name="Google Shape;2364;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5" name="Google Shape;2365;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6" name="Google Shape;2366;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7" name="Google Shape;2367;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8" name="Google Shape;2368;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9" name="Google Shape;2369;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0" name="Google Shape;2370;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1" name="Google Shape;2371;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372" name="Google Shape;2372;p22"/>
          <p:cNvGrpSpPr/>
          <p:nvPr/>
        </p:nvGrpSpPr>
        <p:grpSpPr>
          <a:xfrm>
            <a:off x="-12" y="539500"/>
            <a:ext cx="499460" cy="4057299"/>
            <a:chOff x="-17" y="539499"/>
            <a:chExt cx="453231" cy="4057299"/>
          </a:xfrm>
        </p:grpSpPr>
        <p:sp>
          <p:nvSpPr>
            <p:cNvPr id="2373" name="Google Shape;2373;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4" name="Google Shape;2374;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5" name="Google Shape;2375;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6" name="Google Shape;2376;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7" name="Google Shape;2377;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8" name="Google Shape;2378;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9" name="Google Shape;2379;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0" name="Google Shape;2380;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1" name="Google Shape;2381;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2" name="Google Shape;2382;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3" name="Google Shape;2383;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4" name="Google Shape;2384;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5" name="Google Shape;2385;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6" name="Google Shape;2386;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7" name="Google Shape;2387;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8" name="Google Shape;2388;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9" name="Google Shape;2389;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0" name="Google Shape;2390;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1" name="Google Shape;2391;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2" name="Google Shape;2392;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3" name="Google Shape;2393;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4" name="Google Shape;2394;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5" name="Google Shape;2395;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6" name="Google Shape;2396;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7" name="Google Shape;2397;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8" name="Google Shape;2398;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9" name="Google Shape;2399;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0" name="Google Shape;2400;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1" name="Google Shape;2401;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2" name="Google Shape;2402;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03" name="Google Shape;2403;p22"/>
          <p:cNvGrpSpPr/>
          <p:nvPr/>
        </p:nvGrpSpPr>
        <p:grpSpPr>
          <a:xfrm flipH="1">
            <a:off x="8430796" y="543100"/>
            <a:ext cx="713204" cy="4057299"/>
            <a:chOff x="-17" y="539499"/>
            <a:chExt cx="453231" cy="4057299"/>
          </a:xfrm>
        </p:grpSpPr>
        <p:sp>
          <p:nvSpPr>
            <p:cNvPr id="2404" name="Google Shape;2404;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5" name="Google Shape;2405;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6" name="Google Shape;2406;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7" name="Google Shape;2407;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8" name="Google Shape;2408;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9" name="Google Shape;2409;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0" name="Google Shape;2410;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1" name="Google Shape;2411;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2" name="Google Shape;2412;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3" name="Google Shape;2413;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4" name="Google Shape;2414;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5" name="Google Shape;2415;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6" name="Google Shape;2416;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7" name="Google Shape;2417;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8" name="Google Shape;2418;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19" name="Google Shape;2419;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0" name="Google Shape;2420;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1" name="Google Shape;2421;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2" name="Google Shape;2422;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3" name="Google Shape;2423;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4" name="Google Shape;2424;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5" name="Google Shape;2425;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6" name="Google Shape;2426;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7" name="Google Shape;2427;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8" name="Google Shape;2428;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29" name="Google Shape;2429;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0" name="Google Shape;2430;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1" name="Google Shape;2431;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2" name="Google Shape;2432;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lt2"/>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3" name="Google Shape;2433;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434" name="Google Shape;2434;p22"/>
          <p:cNvGrpSpPr/>
          <p:nvPr/>
        </p:nvGrpSpPr>
        <p:grpSpPr>
          <a:xfrm rot="10800000">
            <a:off x="8644526" y="543101"/>
            <a:ext cx="499460" cy="4057299"/>
            <a:chOff x="-17" y="539499"/>
            <a:chExt cx="453231" cy="4057299"/>
          </a:xfrm>
        </p:grpSpPr>
        <p:sp>
          <p:nvSpPr>
            <p:cNvPr id="2435" name="Google Shape;2435;p22"/>
            <p:cNvSpPr/>
            <p:nvPr/>
          </p:nvSpPr>
          <p:spPr>
            <a:xfrm rot="5400000">
              <a:off x="53069" y="1582766"/>
              <a:ext cx="82937" cy="189109"/>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6" name="Google Shape;2436;p22"/>
            <p:cNvSpPr/>
            <p:nvPr/>
          </p:nvSpPr>
          <p:spPr>
            <a:xfrm rot="5400000">
              <a:off x="127680" y="1919535"/>
              <a:ext cx="82606" cy="33800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7" name="Google Shape;2437;p22"/>
            <p:cNvSpPr/>
            <p:nvPr/>
          </p:nvSpPr>
          <p:spPr>
            <a:xfrm rot="5400000">
              <a:off x="185130" y="2409932"/>
              <a:ext cx="82937" cy="453231"/>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8" name="Google Shape;2438;p22"/>
            <p:cNvSpPr/>
            <p:nvPr/>
          </p:nvSpPr>
          <p:spPr>
            <a:xfrm rot="5400000">
              <a:off x="150752" y="3267071"/>
              <a:ext cx="82606" cy="384143"/>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39" name="Google Shape;2439;p22"/>
            <p:cNvSpPr/>
            <p:nvPr/>
          </p:nvSpPr>
          <p:spPr>
            <a:xfrm rot="5400000">
              <a:off x="90741" y="2778574"/>
              <a:ext cx="82606" cy="264122"/>
            </a:xfrm>
            <a:custGeom>
              <a:avLst/>
              <a:gdLst/>
              <a:ahLst/>
              <a:cxnLst/>
              <a:rect l="l" t="t" r="r" b="b"/>
              <a:pathLst>
                <a:path w="250" h="2095" extrusionOk="0">
                  <a:moveTo>
                    <a:pt x="0" y="0"/>
                  </a:moveTo>
                  <a:lnTo>
                    <a:pt x="250" y="0"/>
                  </a:lnTo>
                  <a:lnTo>
                    <a:pt x="250" y="2095"/>
                  </a:lnTo>
                  <a:lnTo>
                    <a:pt x="0" y="20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0" name="Google Shape;2440;p22"/>
            <p:cNvSpPr/>
            <p:nvPr/>
          </p:nvSpPr>
          <p:spPr>
            <a:xfrm rot="5400000">
              <a:off x="32370" y="1466670"/>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1" name="Google Shape;2441;p22"/>
            <p:cNvSpPr/>
            <p:nvPr/>
          </p:nvSpPr>
          <p:spPr>
            <a:xfrm rot="5400000">
              <a:off x="32306" y="1877783"/>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2" name="Google Shape;2442;p22"/>
            <p:cNvSpPr/>
            <p:nvPr/>
          </p:nvSpPr>
          <p:spPr>
            <a:xfrm rot="5400000">
              <a:off x="97321" y="2360945"/>
              <a:ext cx="82937" cy="277612"/>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3" name="Google Shape;2443;p22"/>
            <p:cNvSpPr/>
            <p:nvPr/>
          </p:nvSpPr>
          <p:spPr>
            <a:xfrm rot="5400000">
              <a:off x="19447" y="3124122"/>
              <a:ext cx="82606" cy="121534"/>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4" name="Google Shape;2444;p22"/>
            <p:cNvSpPr/>
            <p:nvPr/>
          </p:nvSpPr>
          <p:spPr>
            <a:xfrm rot="5400000">
              <a:off x="-10936" y="3839808"/>
              <a:ext cx="82606" cy="60767"/>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5" name="Google Shape;2445;p22"/>
            <p:cNvSpPr/>
            <p:nvPr/>
          </p:nvSpPr>
          <p:spPr>
            <a:xfrm rot="5400000">
              <a:off x="36404" y="3655341"/>
              <a:ext cx="82606" cy="155447"/>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6" name="Google Shape;2446;p22"/>
            <p:cNvSpPr/>
            <p:nvPr/>
          </p:nvSpPr>
          <p:spPr>
            <a:xfrm rot="5400000">
              <a:off x="23001" y="4354047"/>
              <a:ext cx="82937" cy="1289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7" name="Google Shape;2447;p22"/>
            <p:cNvSpPr/>
            <p:nvPr/>
          </p:nvSpPr>
          <p:spPr>
            <a:xfrm rot="5400000">
              <a:off x="2995" y="4237257"/>
              <a:ext cx="82606" cy="886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8" name="Google Shape;2448;p22"/>
            <p:cNvSpPr/>
            <p:nvPr/>
          </p:nvSpPr>
          <p:spPr>
            <a:xfrm rot="5400000">
              <a:off x="12324" y="4501851"/>
              <a:ext cx="82606" cy="107288"/>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9" name="Google Shape;2449;p22"/>
            <p:cNvSpPr/>
            <p:nvPr/>
          </p:nvSpPr>
          <p:spPr>
            <a:xfrm rot="5400000">
              <a:off x="67418" y="4035708"/>
              <a:ext cx="82606" cy="217475"/>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0" name="Google Shape;2450;p22"/>
            <p:cNvSpPr/>
            <p:nvPr/>
          </p:nvSpPr>
          <p:spPr>
            <a:xfrm rot="5400000">
              <a:off x="46427" y="3234269"/>
              <a:ext cx="82606" cy="175493"/>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1" name="Google Shape;2451;p22"/>
            <p:cNvSpPr/>
            <p:nvPr/>
          </p:nvSpPr>
          <p:spPr>
            <a:xfrm rot="5400000">
              <a:off x="32370" y="2151973"/>
              <a:ext cx="82606" cy="147379"/>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2" name="Google Shape;2452;p22"/>
            <p:cNvSpPr/>
            <p:nvPr/>
          </p:nvSpPr>
          <p:spPr>
            <a:xfrm rot="5400000">
              <a:off x="32306" y="1192479"/>
              <a:ext cx="82606" cy="147253"/>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3" name="Google Shape;2453;p22"/>
            <p:cNvSpPr/>
            <p:nvPr/>
          </p:nvSpPr>
          <p:spPr>
            <a:xfrm rot="5400000">
              <a:off x="6777" y="943756"/>
              <a:ext cx="82606" cy="96193"/>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4" name="Google Shape;2454;p22"/>
            <p:cNvSpPr/>
            <p:nvPr/>
          </p:nvSpPr>
          <p:spPr>
            <a:xfrm rot="5400000">
              <a:off x="6549" y="669730"/>
              <a:ext cx="82937" cy="96067"/>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5" name="Google Shape;2455;p22"/>
            <p:cNvSpPr/>
            <p:nvPr/>
          </p:nvSpPr>
          <p:spPr>
            <a:xfrm rot="5400000">
              <a:off x="38988" y="774417"/>
              <a:ext cx="82606" cy="160616"/>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6" name="Google Shape;2456;p22"/>
            <p:cNvSpPr/>
            <p:nvPr/>
          </p:nvSpPr>
          <p:spPr>
            <a:xfrm rot="5400000">
              <a:off x="-10747" y="1372660"/>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7" name="Google Shape;2457;p22"/>
            <p:cNvSpPr/>
            <p:nvPr/>
          </p:nvSpPr>
          <p:spPr>
            <a:xfrm rot="5400000">
              <a:off x="-10912" y="1783875"/>
              <a:ext cx="82937" cy="61145"/>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8" name="Google Shape;2458;p22"/>
            <p:cNvSpPr/>
            <p:nvPr/>
          </p:nvSpPr>
          <p:spPr>
            <a:xfrm rot="5400000">
              <a:off x="-10747" y="2332216"/>
              <a:ext cx="82606" cy="61145"/>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9" name="Google Shape;2459;p22"/>
            <p:cNvSpPr/>
            <p:nvPr/>
          </p:nvSpPr>
          <p:spPr>
            <a:xfrm rot="5400000">
              <a:off x="73532" y="2932910"/>
              <a:ext cx="82606" cy="229704"/>
            </a:xfrm>
            <a:custGeom>
              <a:avLst/>
              <a:gdLst/>
              <a:ahLst/>
              <a:cxnLst/>
              <a:rect l="l" t="t" r="r" b="b"/>
              <a:pathLst>
                <a:path w="250" h="1822" extrusionOk="0">
                  <a:moveTo>
                    <a:pt x="0" y="0"/>
                  </a:moveTo>
                  <a:lnTo>
                    <a:pt x="250" y="0"/>
                  </a:lnTo>
                  <a:lnTo>
                    <a:pt x="250" y="1822"/>
                  </a:lnTo>
                  <a:lnTo>
                    <a:pt x="0" y="182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0" name="Google Shape;2460;p22"/>
            <p:cNvSpPr/>
            <p:nvPr/>
          </p:nvSpPr>
          <p:spPr>
            <a:xfrm rot="5400000">
              <a:off x="-22283" y="2754471"/>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1" name="Google Shape;2461;p22"/>
            <p:cNvSpPr/>
            <p:nvPr/>
          </p:nvSpPr>
          <p:spPr>
            <a:xfrm rot="5400000">
              <a:off x="-22448" y="3577067"/>
              <a:ext cx="82937" cy="38074"/>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2" name="Google Shape;2462;p22"/>
            <p:cNvSpPr/>
            <p:nvPr/>
          </p:nvSpPr>
          <p:spPr>
            <a:xfrm rot="5400000">
              <a:off x="-22283" y="3988282"/>
              <a:ext cx="82606" cy="38074"/>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3" name="Google Shape;2463;p22"/>
            <p:cNvSpPr/>
            <p:nvPr/>
          </p:nvSpPr>
          <p:spPr>
            <a:xfrm rot="5400000">
              <a:off x="-26065" y="1113724"/>
              <a:ext cx="82606" cy="30510"/>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4" name="Google Shape;2464;p22"/>
            <p:cNvSpPr/>
            <p:nvPr/>
          </p:nvSpPr>
          <p:spPr>
            <a:xfrm rot="5400000">
              <a:off x="78071" y="461412"/>
              <a:ext cx="82606" cy="238781"/>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8"/>
        <p:cNvGrpSpPr/>
        <p:nvPr/>
      </p:nvGrpSpPr>
      <p:grpSpPr>
        <a:xfrm>
          <a:off x="0" y="0"/>
          <a:ext cx="0" cy="0"/>
          <a:chOff x="0" y="0"/>
          <a:chExt cx="0" cy="0"/>
        </a:xfrm>
      </p:grpSpPr>
      <p:grpSp>
        <p:nvGrpSpPr>
          <p:cNvPr id="479" name="Google Shape;479;p5"/>
          <p:cNvGrpSpPr/>
          <p:nvPr/>
        </p:nvGrpSpPr>
        <p:grpSpPr>
          <a:xfrm>
            <a:off x="0" y="0"/>
            <a:ext cx="9143995" cy="5143491"/>
            <a:chOff x="0" y="0"/>
            <a:chExt cx="9143995" cy="5143491"/>
          </a:xfrm>
        </p:grpSpPr>
        <p:sp>
          <p:nvSpPr>
            <p:cNvPr id="480" name="Google Shape;480;p5"/>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1" name="Google Shape;481;p5"/>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2" name="Google Shape;482;p5"/>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3" name="Google Shape;483;p5"/>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4" name="Google Shape;484;p5"/>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5" name="Google Shape;485;p5"/>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6" name="Google Shape;486;p5"/>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7" name="Google Shape;487;p5"/>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8" name="Google Shape;488;p5"/>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89" name="Google Shape;489;p5"/>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0" name="Google Shape;490;p5"/>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1" name="Google Shape;491;p5"/>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2" name="Google Shape;492;p5"/>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3" name="Google Shape;493;p5"/>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4" name="Google Shape;494;p5"/>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5" name="Google Shape;495;p5"/>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6" name="Google Shape;496;p5"/>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7" name="Google Shape;497;p5"/>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8" name="Google Shape;498;p5"/>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499" name="Google Shape;499;p5"/>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0" name="Google Shape;500;p5"/>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1" name="Google Shape;501;p5"/>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2" name="Google Shape;502;p5"/>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3" name="Google Shape;503;p5"/>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4" name="Google Shape;504;p5"/>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5" name="Google Shape;505;p5"/>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6" name="Google Shape;506;p5"/>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7" name="Google Shape;507;p5"/>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8" name="Google Shape;508;p5"/>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09" name="Google Shape;509;p5"/>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0" name="Google Shape;510;p5"/>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1" name="Google Shape;511;p5"/>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2" name="Google Shape;512;p5"/>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3" name="Google Shape;513;p5"/>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4" name="Google Shape;514;p5"/>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5" name="Google Shape;515;p5"/>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6" name="Google Shape;516;p5"/>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7" name="Google Shape;517;p5"/>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8" name="Google Shape;518;p5"/>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19" name="Google Shape;519;p5"/>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0" name="Google Shape;520;p5"/>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1" name="Google Shape;521;p5"/>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2" name="Google Shape;522;p5"/>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3" name="Google Shape;523;p5"/>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4" name="Google Shape;524;p5"/>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5" name="Google Shape;525;p5"/>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6" name="Google Shape;526;p5"/>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7" name="Google Shape;527;p5"/>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8" name="Google Shape;528;p5"/>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29" name="Google Shape;529;p5"/>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0" name="Google Shape;530;p5"/>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1" name="Google Shape;531;p5"/>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2" name="Google Shape;532;p5"/>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3" name="Google Shape;533;p5"/>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4" name="Google Shape;534;p5"/>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5" name="Google Shape;535;p5"/>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6" name="Google Shape;536;p5"/>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7" name="Google Shape;537;p5"/>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8" name="Google Shape;538;p5"/>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39" name="Google Shape;539;p5"/>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0" name="Google Shape;540;p5"/>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1" name="Google Shape;541;p5"/>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2" name="Google Shape;542;p5"/>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3" name="Google Shape;543;p5"/>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4" name="Google Shape;544;p5"/>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5" name="Google Shape;545;p5"/>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6" name="Google Shape;546;p5"/>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7" name="Google Shape;547;p5"/>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8" name="Google Shape;548;p5"/>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49" name="Google Shape;549;p5"/>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0" name="Google Shape;550;p5"/>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1" name="Google Shape;551;p5"/>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2" name="Google Shape;552;p5"/>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3" name="Google Shape;553;p5"/>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4" name="Google Shape;554;p5"/>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5" name="Google Shape;555;p5"/>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6" name="Google Shape;556;p5"/>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7" name="Google Shape;557;p5"/>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8" name="Google Shape;558;p5"/>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59" name="Google Shape;559;p5"/>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0" name="Google Shape;560;p5"/>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1" name="Google Shape;561;p5"/>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2" name="Google Shape;562;p5"/>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3" name="Google Shape;563;p5"/>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4" name="Google Shape;564;p5"/>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5" name="Google Shape;565;p5"/>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6" name="Google Shape;566;p5"/>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7" name="Google Shape;567;p5"/>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8" name="Google Shape;568;p5"/>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69" name="Google Shape;569;p5"/>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0" name="Google Shape;570;p5"/>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71" name="Google Shape;571;p5"/>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572" name="Google Shape;57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3" name="Google Shape;573;p5"/>
          <p:cNvSpPr txBox="1">
            <a:spLocks noGrp="1"/>
          </p:cNvSpPr>
          <p:nvPr>
            <p:ph type="subTitle" idx="1"/>
          </p:nvPr>
        </p:nvSpPr>
        <p:spPr>
          <a:xfrm>
            <a:off x="5194834"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4" name="Google Shape;574;p5"/>
          <p:cNvSpPr txBox="1">
            <a:spLocks noGrp="1"/>
          </p:cNvSpPr>
          <p:nvPr>
            <p:ph type="subTitle" idx="2"/>
          </p:nvPr>
        </p:nvSpPr>
        <p:spPr>
          <a:xfrm>
            <a:off x="720300" y="3542825"/>
            <a:ext cx="3229200" cy="1061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75" name="Google Shape;575;p5"/>
          <p:cNvSpPr txBox="1">
            <a:spLocks noGrp="1"/>
          </p:cNvSpPr>
          <p:nvPr>
            <p:ph type="subTitle" idx="3"/>
          </p:nvPr>
        </p:nvSpPr>
        <p:spPr>
          <a:xfrm>
            <a:off x="5194825"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
        <p:nvSpPr>
          <p:cNvPr id="576" name="Google Shape;576;p5"/>
          <p:cNvSpPr txBox="1">
            <a:spLocks noGrp="1"/>
          </p:cNvSpPr>
          <p:nvPr>
            <p:ph type="subTitle" idx="4"/>
          </p:nvPr>
        </p:nvSpPr>
        <p:spPr>
          <a:xfrm>
            <a:off x="720000" y="3122525"/>
            <a:ext cx="3229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1600"/>
              <a:buFont typeface="Outfit ExtraBold"/>
              <a:buNone/>
              <a:defRPr sz="1600">
                <a:solidFill>
                  <a:schemeClr val="accent1"/>
                </a:solidFill>
                <a:latin typeface="Outfit ExtraBold"/>
                <a:ea typeface="Outfit ExtraBold"/>
                <a:cs typeface="Outfit ExtraBold"/>
                <a:sym typeface="Outfit Extra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7"/>
        <p:cNvGrpSpPr/>
        <p:nvPr/>
      </p:nvGrpSpPr>
      <p:grpSpPr>
        <a:xfrm>
          <a:off x="0" y="0"/>
          <a:ext cx="0" cy="0"/>
          <a:chOff x="0" y="0"/>
          <a:chExt cx="0" cy="0"/>
        </a:xfrm>
      </p:grpSpPr>
      <p:grpSp>
        <p:nvGrpSpPr>
          <p:cNvPr id="578" name="Google Shape;578;p6"/>
          <p:cNvGrpSpPr/>
          <p:nvPr/>
        </p:nvGrpSpPr>
        <p:grpSpPr>
          <a:xfrm>
            <a:off x="0" y="0"/>
            <a:ext cx="9143995" cy="5143491"/>
            <a:chOff x="0" y="0"/>
            <a:chExt cx="9143995" cy="5143491"/>
          </a:xfrm>
        </p:grpSpPr>
        <p:sp>
          <p:nvSpPr>
            <p:cNvPr id="579" name="Google Shape;579;p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0" name="Google Shape;580;p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1" name="Google Shape;581;p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2" name="Google Shape;582;p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3" name="Google Shape;583;p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4" name="Google Shape;584;p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5" name="Google Shape;585;p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6" name="Google Shape;586;p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7" name="Google Shape;587;p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8" name="Google Shape;588;p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89" name="Google Shape;589;p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0" name="Google Shape;590;p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1" name="Google Shape;591;p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2" name="Google Shape;592;p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3" name="Google Shape;593;p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4" name="Google Shape;594;p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5" name="Google Shape;595;p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6" name="Google Shape;596;p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7" name="Google Shape;597;p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8" name="Google Shape;598;p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599" name="Google Shape;599;p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0" name="Google Shape;600;p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1" name="Google Shape;601;p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2" name="Google Shape;602;p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3" name="Google Shape;603;p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4" name="Google Shape;604;p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5" name="Google Shape;605;p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6" name="Google Shape;606;p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7" name="Google Shape;607;p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8" name="Google Shape;608;p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09" name="Google Shape;609;p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0" name="Google Shape;610;p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1" name="Google Shape;611;p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2" name="Google Shape;612;p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3" name="Google Shape;613;p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4" name="Google Shape;614;p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5" name="Google Shape;615;p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6" name="Google Shape;616;p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7" name="Google Shape;617;p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8" name="Google Shape;618;p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19" name="Google Shape;619;p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0" name="Google Shape;620;p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1" name="Google Shape;621;p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2" name="Google Shape;622;p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3" name="Google Shape;623;p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4" name="Google Shape;624;p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5" name="Google Shape;625;p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6" name="Google Shape;626;p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7" name="Google Shape;627;p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8" name="Google Shape;628;p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29" name="Google Shape;629;p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0" name="Google Shape;630;p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1" name="Google Shape;631;p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2" name="Google Shape;632;p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3" name="Google Shape;633;p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4" name="Google Shape;634;p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5" name="Google Shape;635;p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6" name="Google Shape;636;p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7" name="Google Shape;637;p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8" name="Google Shape;638;p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39" name="Google Shape;639;p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0" name="Google Shape;640;p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1" name="Google Shape;641;p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2" name="Google Shape;642;p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3" name="Google Shape;643;p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4" name="Google Shape;644;p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5" name="Google Shape;645;p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6" name="Google Shape;646;p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7" name="Google Shape;647;p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8" name="Google Shape;648;p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49" name="Google Shape;649;p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0" name="Google Shape;650;p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1" name="Google Shape;651;p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2" name="Google Shape;652;p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3" name="Google Shape;653;p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4" name="Google Shape;654;p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5" name="Google Shape;655;p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6" name="Google Shape;656;p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7" name="Google Shape;657;p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8" name="Google Shape;658;p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59" name="Google Shape;659;p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0" name="Google Shape;660;p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1" name="Google Shape;661;p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2" name="Google Shape;662;p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3" name="Google Shape;663;p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4" name="Google Shape;664;p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5" name="Google Shape;665;p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6" name="Google Shape;666;p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7" name="Google Shape;667;p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8" name="Google Shape;668;p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69" name="Google Shape;669;p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70" name="Google Shape;670;p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671" name="Google Shape;671;p6"/>
          <p:cNvGrpSpPr/>
          <p:nvPr/>
        </p:nvGrpSpPr>
        <p:grpSpPr>
          <a:xfrm>
            <a:off x="167252" y="4500432"/>
            <a:ext cx="397957" cy="577662"/>
            <a:chOff x="6031440" y="1249200"/>
            <a:chExt cx="388440" cy="1649520"/>
          </a:xfrm>
        </p:grpSpPr>
        <p:sp>
          <p:nvSpPr>
            <p:cNvPr id="672" name="Google Shape;672;p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75" name="Google Shape;675;p6"/>
          <p:cNvGrpSpPr/>
          <p:nvPr/>
        </p:nvGrpSpPr>
        <p:grpSpPr>
          <a:xfrm>
            <a:off x="8488800" y="227548"/>
            <a:ext cx="398326" cy="217474"/>
            <a:chOff x="6628680" y="910440"/>
            <a:chExt cx="388800" cy="621000"/>
          </a:xfrm>
        </p:grpSpPr>
        <p:sp>
          <p:nvSpPr>
            <p:cNvPr id="676" name="Google Shape;676;p6"/>
            <p:cNvSpPr/>
            <p:nvPr/>
          </p:nvSpPr>
          <p:spPr>
            <a:xfrm>
              <a:off x="6927480" y="910440"/>
              <a:ext cx="90000" cy="253080"/>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6"/>
            <p:cNvSpPr/>
            <p:nvPr/>
          </p:nvSpPr>
          <p:spPr>
            <a:xfrm>
              <a:off x="6778080" y="910440"/>
              <a:ext cx="90000" cy="621000"/>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6"/>
            <p:cNvSpPr/>
            <p:nvPr/>
          </p:nvSpPr>
          <p:spPr>
            <a:xfrm>
              <a:off x="6628680" y="1422720"/>
              <a:ext cx="90000" cy="108720"/>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79" name="Google Shape;6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0"/>
        <p:cNvGrpSpPr/>
        <p:nvPr/>
      </p:nvGrpSpPr>
      <p:grpSpPr>
        <a:xfrm>
          <a:off x="0" y="0"/>
          <a:ext cx="0" cy="0"/>
          <a:chOff x="0" y="0"/>
          <a:chExt cx="0" cy="0"/>
        </a:xfrm>
      </p:grpSpPr>
      <p:sp>
        <p:nvSpPr>
          <p:cNvPr id="681" name="Google Shape;681;p7"/>
          <p:cNvSpPr>
            <a:spLocks noGrp="1"/>
          </p:cNvSpPr>
          <p:nvPr>
            <p:ph type="pic" idx="2"/>
          </p:nvPr>
        </p:nvSpPr>
        <p:spPr>
          <a:xfrm>
            <a:off x="5791200" y="0"/>
            <a:ext cx="3352800" cy="5143500"/>
          </a:xfrm>
          <a:prstGeom prst="rect">
            <a:avLst/>
          </a:prstGeom>
          <a:noFill/>
          <a:ln>
            <a:noFill/>
          </a:ln>
        </p:spPr>
      </p:sp>
      <p:grpSp>
        <p:nvGrpSpPr>
          <p:cNvPr id="682" name="Google Shape;682;p7"/>
          <p:cNvGrpSpPr/>
          <p:nvPr/>
        </p:nvGrpSpPr>
        <p:grpSpPr>
          <a:xfrm>
            <a:off x="0" y="0"/>
            <a:ext cx="9143995" cy="5143491"/>
            <a:chOff x="0" y="0"/>
            <a:chExt cx="9143995" cy="5143491"/>
          </a:xfrm>
        </p:grpSpPr>
        <p:sp>
          <p:nvSpPr>
            <p:cNvPr id="683" name="Google Shape;683;p7"/>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4" name="Google Shape;684;p7"/>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5" name="Google Shape;685;p7"/>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6" name="Google Shape;686;p7"/>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7" name="Google Shape;687;p7"/>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8" name="Google Shape;688;p7"/>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89" name="Google Shape;689;p7"/>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0" name="Google Shape;690;p7"/>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1" name="Google Shape;691;p7"/>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2" name="Google Shape;692;p7"/>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3" name="Google Shape;693;p7"/>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4" name="Google Shape;694;p7"/>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5" name="Google Shape;695;p7"/>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6" name="Google Shape;696;p7"/>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7" name="Google Shape;697;p7"/>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8" name="Google Shape;698;p7"/>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699" name="Google Shape;699;p7"/>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0" name="Google Shape;700;p7"/>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1" name="Google Shape;701;p7"/>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2" name="Google Shape;702;p7"/>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3" name="Google Shape;703;p7"/>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4" name="Google Shape;704;p7"/>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5" name="Google Shape;705;p7"/>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6" name="Google Shape;706;p7"/>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7" name="Google Shape;707;p7"/>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8" name="Google Shape;708;p7"/>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09" name="Google Shape;709;p7"/>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0" name="Google Shape;710;p7"/>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1" name="Google Shape;711;p7"/>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2" name="Google Shape;712;p7"/>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3" name="Google Shape;713;p7"/>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4" name="Google Shape;714;p7"/>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5" name="Google Shape;715;p7"/>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6" name="Google Shape;716;p7"/>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7" name="Google Shape;717;p7"/>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8" name="Google Shape;718;p7"/>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19" name="Google Shape;719;p7"/>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0" name="Google Shape;720;p7"/>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1" name="Google Shape;721;p7"/>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2" name="Google Shape;722;p7"/>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3" name="Google Shape;723;p7"/>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4" name="Google Shape;724;p7"/>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5" name="Google Shape;725;p7"/>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6" name="Google Shape;726;p7"/>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7" name="Google Shape;727;p7"/>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8" name="Google Shape;728;p7"/>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29" name="Google Shape;729;p7"/>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0" name="Google Shape;730;p7"/>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1" name="Google Shape;731;p7"/>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2" name="Google Shape;732;p7"/>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3" name="Google Shape;733;p7"/>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4" name="Google Shape;734;p7"/>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5" name="Google Shape;735;p7"/>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6" name="Google Shape;736;p7"/>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7" name="Google Shape;737;p7"/>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8" name="Google Shape;738;p7"/>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39" name="Google Shape;739;p7"/>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0" name="Google Shape;740;p7"/>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1" name="Google Shape;741;p7"/>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2" name="Google Shape;742;p7"/>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3" name="Google Shape;743;p7"/>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4" name="Google Shape;744;p7"/>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5" name="Google Shape;745;p7"/>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6" name="Google Shape;746;p7"/>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7" name="Google Shape;747;p7"/>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8" name="Google Shape;748;p7"/>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49" name="Google Shape;749;p7"/>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0" name="Google Shape;750;p7"/>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1" name="Google Shape;751;p7"/>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2" name="Google Shape;752;p7"/>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3" name="Google Shape;753;p7"/>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4" name="Google Shape;754;p7"/>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5" name="Google Shape;755;p7"/>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6" name="Google Shape;756;p7"/>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7" name="Google Shape;757;p7"/>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8" name="Google Shape;758;p7"/>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59" name="Google Shape;759;p7"/>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0" name="Google Shape;760;p7"/>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1" name="Google Shape;761;p7"/>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2" name="Google Shape;762;p7"/>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3" name="Google Shape;763;p7"/>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4" name="Google Shape;764;p7"/>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5" name="Google Shape;765;p7"/>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6" name="Google Shape;766;p7"/>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7" name="Google Shape;767;p7"/>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8" name="Google Shape;768;p7"/>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69" name="Google Shape;769;p7"/>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0" name="Google Shape;770;p7"/>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1" name="Google Shape;771;p7"/>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2" name="Google Shape;772;p7"/>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3" name="Google Shape;773;p7"/>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774" name="Google Shape;774;p7"/>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grpSp>
        <p:nvGrpSpPr>
          <p:cNvPr id="775" name="Google Shape;775;p7"/>
          <p:cNvGrpSpPr/>
          <p:nvPr/>
        </p:nvGrpSpPr>
        <p:grpSpPr>
          <a:xfrm>
            <a:off x="171178" y="4694360"/>
            <a:ext cx="398326" cy="275215"/>
            <a:chOff x="4089960" y="2589480"/>
            <a:chExt cx="388800" cy="785880"/>
          </a:xfrm>
        </p:grpSpPr>
        <p:sp>
          <p:nvSpPr>
            <p:cNvPr id="776" name="Google Shape;776;p7"/>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7"/>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7"/>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79" name="Google Shape;779;p7"/>
          <p:cNvGrpSpPr/>
          <p:nvPr/>
        </p:nvGrpSpPr>
        <p:grpSpPr>
          <a:xfrm>
            <a:off x="171178" y="107035"/>
            <a:ext cx="398326" cy="337999"/>
            <a:chOff x="4538160" y="2589480"/>
            <a:chExt cx="388800" cy="965160"/>
          </a:xfrm>
        </p:grpSpPr>
        <p:sp>
          <p:nvSpPr>
            <p:cNvPr id="780" name="Google Shape;780;p7"/>
            <p:cNvSpPr/>
            <p:nvPr/>
          </p:nvSpPr>
          <p:spPr>
            <a:xfrm>
              <a:off x="4538160" y="2589480"/>
              <a:ext cx="90000" cy="965160"/>
            </a:xfrm>
            <a:custGeom>
              <a:avLst/>
              <a:gdLst/>
              <a:ahLst/>
              <a:cxnLst/>
              <a:rect l="l" t="t" r="r" b="b"/>
              <a:pathLst>
                <a:path w="250" h="2681" extrusionOk="0">
                  <a:moveTo>
                    <a:pt x="0" y="0"/>
                  </a:moveTo>
                  <a:lnTo>
                    <a:pt x="250" y="0"/>
                  </a:lnTo>
                  <a:lnTo>
                    <a:pt x="250" y="2681"/>
                  </a:lnTo>
                  <a:lnTo>
                    <a:pt x="0" y="268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1" name="Google Shape;781;p7"/>
            <p:cNvSpPr/>
            <p:nvPr/>
          </p:nvSpPr>
          <p:spPr>
            <a:xfrm>
              <a:off x="4687560" y="3133800"/>
              <a:ext cx="90000" cy="420840"/>
            </a:xfrm>
            <a:custGeom>
              <a:avLst/>
              <a:gdLst/>
              <a:ahLst/>
              <a:cxnLst/>
              <a:rect l="l" t="t" r="r" b="b"/>
              <a:pathLst>
                <a:path w="250" h="1169" extrusionOk="0">
                  <a:moveTo>
                    <a:pt x="0" y="0"/>
                  </a:moveTo>
                  <a:lnTo>
                    <a:pt x="250" y="0"/>
                  </a:lnTo>
                  <a:lnTo>
                    <a:pt x="250" y="1169"/>
                  </a:lnTo>
                  <a:lnTo>
                    <a:pt x="0" y="116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2" name="Google Shape;782;p7"/>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783" name="Google Shape;783;p7"/>
          <p:cNvSpPr txBox="1">
            <a:spLocks noGrp="1"/>
          </p:cNvSpPr>
          <p:nvPr>
            <p:ph type="title"/>
          </p:nvPr>
        </p:nvSpPr>
        <p:spPr>
          <a:xfrm>
            <a:off x="720000" y="445025"/>
            <a:ext cx="41607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4" name="Google Shape;784;p7"/>
          <p:cNvSpPr txBox="1">
            <a:spLocks noGrp="1"/>
          </p:cNvSpPr>
          <p:nvPr>
            <p:ph type="subTitle" idx="1"/>
          </p:nvPr>
        </p:nvSpPr>
        <p:spPr>
          <a:xfrm>
            <a:off x="720000" y="1407525"/>
            <a:ext cx="4160700" cy="3196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0"/>
        <p:cNvGrpSpPr/>
        <p:nvPr/>
      </p:nvGrpSpPr>
      <p:grpSpPr>
        <a:xfrm>
          <a:off x="0" y="0"/>
          <a:ext cx="0" cy="0"/>
          <a:chOff x="0" y="0"/>
          <a:chExt cx="0" cy="0"/>
        </a:xfrm>
      </p:grpSpPr>
      <p:grpSp>
        <p:nvGrpSpPr>
          <p:cNvPr id="881" name="Google Shape;881;p9"/>
          <p:cNvGrpSpPr/>
          <p:nvPr/>
        </p:nvGrpSpPr>
        <p:grpSpPr>
          <a:xfrm>
            <a:off x="0" y="0"/>
            <a:ext cx="9143995" cy="5143491"/>
            <a:chOff x="0" y="0"/>
            <a:chExt cx="9143995" cy="5143491"/>
          </a:xfrm>
        </p:grpSpPr>
        <p:sp>
          <p:nvSpPr>
            <p:cNvPr id="882" name="Google Shape;882;p9"/>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3" name="Google Shape;883;p9"/>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4" name="Google Shape;884;p9"/>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5" name="Google Shape;885;p9"/>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6" name="Google Shape;886;p9"/>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7" name="Google Shape;887;p9"/>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8" name="Google Shape;888;p9"/>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89" name="Google Shape;889;p9"/>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0" name="Google Shape;890;p9"/>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1" name="Google Shape;891;p9"/>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2" name="Google Shape;892;p9"/>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3" name="Google Shape;893;p9"/>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4" name="Google Shape;894;p9"/>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5" name="Google Shape;895;p9"/>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6" name="Google Shape;896;p9"/>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7" name="Google Shape;897;p9"/>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8" name="Google Shape;898;p9"/>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899" name="Google Shape;899;p9"/>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0" name="Google Shape;900;p9"/>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1" name="Google Shape;901;p9"/>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2" name="Google Shape;902;p9"/>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3" name="Google Shape;903;p9"/>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4" name="Google Shape;904;p9"/>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5" name="Google Shape;905;p9"/>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6" name="Google Shape;906;p9"/>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7" name="Google Shape;907;p9"/>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8" name="Google Shape;908;p9"/>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09" name="Google Shape;909;p9"/>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0" name="Google Shape;910;p9"/>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1" name="Google Shape;911;p9"/>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2" name="Google Shape;912;p9"/>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3" name="Google Shape;913;p9"/>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4" name="Google Shape;914;p9"/>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5" name="Google Shape;915;p9"/>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6" name="Google Shape;916;p9"/>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7" name="Google Shape;917;p9"/>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8" name="Google Shape;918;p9"/>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19" name="Google Shape;919;p9"/>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0" name="Google Shape;920;p9"/>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1" name="Google Shape;921;p9"/>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2" name="Google Shape;922;p9"/>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3" name="Google Shape;923;p9"/>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4" name="Google Shape;924;p9"/>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5" name="Google Shape;925;p9"/>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6" name="Google Shape;926;p9"/>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7" name="Google Shape;927;p9"/>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8" name="Google Shape;928;p9"/>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29" name="Google Shape;929;p9"/>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0" name="Google Shape;930;p9"/>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1" name="Google Shape;931;p9"/>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2" name="Google Shape;932;p9"/>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3" name="Google Shape;933;p9"/>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4" name="Google Shape;934;p9"/>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5" name="Google Shape;935;p9"/>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6" name="Google Shape;936;p9"/>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7" name="Google Shape;937;p9"/>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8" name="Google Shape;938;p9"/>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39" name="Google Shape;939;p9"/>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0" name="Google Shape;940;p9"/>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1" name="Google Shape;941;p9"/>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2" name="Google Shape;942;p9"/>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3" name="Google Shape;943;p9"/>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4" name="Google Shape;944;p9"/>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5" name="Google Shape;945;p9"/>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6" name="Google Shape;946;p9"/>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7" name="Google Shape;947;p9"/>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8" name="Google Shape;948;p9"/>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49" name="Google Shape;949;p9"/>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0" name="Google Shape;950;p9"/>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1" name="Google Shape;951;p9"/>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2" name="Google Shape;952;p9"/>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3" name="Google Shape;953;p9"/>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4" name="Google Shape;954;p9"/>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5" name="Google Shape;955;p9"/>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6" name="Google Shape;956;p9"/>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7" name="Google Shape;957;p9"/>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8" name="Google Shape;958;p9"/>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59" name="Google Shape;959;p9"/>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0" name="Google Shape;960;p9"/>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1" name="Google Shape;961;p9"/>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2" name="Google Shape;962;p9"/>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3" name="Google Shape;963;p9"/>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4" name="Google Shape;964;p9"/>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5" name="Google Shape;965;p9"/>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6" name="Google Shape;966;p9"/>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7" name="Google Shape;967;p9"/>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8" name="Google Shape;968;p9"/>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69" name="Google Shape;969;p9"/>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0" name="Google Shape;970;p9"/>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1" name="Google Shape;971;p9"/>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2" name="Google Shape;972;p9"/>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73" name="Google Shape;973;p9"/>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974" name="Google Shape;974;p9"/>
          <p:cNvSpPr txBox="1">
            <a:spLocks noGrp="1"/>
          </p:cNvSpPr>
          <p:nvPr>
            <p:ph type="title"/>
          </p:nvPr>
        </p:nvSpPr>
        <p:spPr>
          <a:xfrm>
            <a:off x="2135550" y="1655488"/>
            <a:ext cx="4872900" cy="1161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6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975" name="Google Shape;975;p9"/>
          <p:cNvSpPr txBox="1">
            <a:spLocks noGrp="1"/>
          </p:cNvSpPr>
          <p:nvPr>
            <p:ph type="subTitle" idx="1"/>
          </p:nvPr>
        </p:nvSpPr>
        <p:spPr>
          <a:xfrm>
            <a:off x="2135550" y="2816913"/>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9"/>
        <p:cNvGrpSpPr/>
        <p:nvPr/>
      </p:nvGrpSpPr>
      <p:grpSpPr>
        <a:xfrm>
          <a:off x="0" y="0"/>
          <a:ext cx="0" cy="0"/>
          <a:chOff x="0" y="0"/>
          <a:chExt cx="0" cy="0"/>
        </a:xfrm>
      </p:grpSpPr>
      <p:grpSp>
        <p:nvGrpSpPr>
          <p:cNvPr id="980" name="Google Shape;980;p11"/>
          <p:cNvGrpSpPr/>
          <p:nvPr/>
        </p:nvGrpSpPr>
        <p:grpSpPr>
          <a:xfrm>
            <a:off x="0" y="0"/>
            <a:ext cx="9143995" cy="5143491"/>
            <a:chOff x="0" y="0"/>
            <a:chExt cx="9143995" cy="5143491"/>
          </a:xfrm>
        </p:grpSpPr>
        <p:sp>
          <p:nvSpPr>
            <p:cNvPr id="981" name="Google Shape;981;p11"/>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2" name="Google Shape;982;p11"/>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3" name="Google Shape;983;p11"/>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4" name="Google Shape;984;p11"/>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5" name="Google Shape;985;p11"/>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6" name="Google Shape;986;p11"/>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7" name="Google Shape;987;p11"/>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8" name="Google Shape;988;p11"/>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89" name="Google Shape;989;p11"/>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0" name="Google Shape;990;p11"/>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1" name="Google Shape;991;p11"/>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2" name="Google Shape;992;p11"/>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3" name="Google Shape;993;p11"/>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4" name="Google Shape;994;p11"/>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5" name="Google Shape;995;p11"/>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6" name="Google Shape;996;p11"/>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7" name="Google Shape;997;p11"/>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8" name="Google Shape;998;p11"/>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999" name="Google Shape;999;p11"/>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0" name="Google Shape;1000;p11"/>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1" name="Google Shape;1001;p11"/>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2" name="Google Shape;1002;p11"/>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3" name="Google Shape;1003;p11"/>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4" name="Google Shape;1004;p11"/>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5" name="Google Shape;1005;p11"/>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6" name="Google Shape;1006;p11"/>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7" name="Google Shape;1007;p11"/>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8" name="Google Shape;1008;p11"/>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09" name="Google Shape;1009;p11"/>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0" name="Google Shape;1010;p11"/>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1" name="Google Shape;1011;p11"/>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2" name="Google Shape;1012;p11"/>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3" name="Google Shape;1013;p11"/>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4" name="Google Shape;1014;p11"/>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5" name="Google Shape;1015;p11"/>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6" name="Google Shape;1016;p11"/>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7" name="Google Shape;1017;p11"/>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8" name="Google Shape;1018;p11"/>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19" name="Google Shape;1019;p11"/>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0" name="Google Shape;1020;p11"/>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1" name="Google Shape;1021;p11"/>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2" name="Google Shape;1022;p11"/>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3" name="Google Shape;1023;p11"/>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4" name="Google Shape;1024;p11"/>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5" name="Google Shape;1025;p11"/>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6" name="Google Shape;1026;p11"/>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7" name="Google Shape;1027;p11"/>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8" name="Google Shape;1028;p11"/>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29" name="Google Shape;1029;p11"/>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0" name="Google Shape;1030;p11"/>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1" name="Google Shape;1031;p11"/>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2" name="Google Shape;1032;p11"/>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3" name="Google Shape;1033;p11"/>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4" name="Google Shape;1034;p11"/>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5" name="Google Shape;1035;p11"/>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6" name="Google Shape;1036;p11"/>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7" name="Google Shape;1037;p11"/>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8" name="Google Shape;1038;p11"/>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39" name="Google Shape;1039;p11"/>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0" name="Google Shape;1040;p11"/>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1" name="Google Shape;1041;p11"/>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2" name="Google Shape;1042;p11"/>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3" name="Google Shape;1043;p11"/>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4" name="Google Shape;1044;p11"/>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5" name="Google Shape;1045;p11"/>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6" name="Google Shape;1046;p11"/>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7" name="Google Shape;1047;p11"/>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8" name="Google Shape;1048;p11"/>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49" name="Google Shape;1049;p11"/>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0" name="Google Shape;1050;p11"/>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1" name="Google Shape;1051;p11"/>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2" name="Google Shape;1052;p11"/>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3" name="Google Shape;1053;p11"/>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4" name="Google Shape;1054;p11"/>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5" name="Google Shape;1055;p11"/>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6" name="Google Shape;1056;p11"/>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7" name="Google Shape;1057;p11"/>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8" name="Google Shape;1058;p11"/>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59" name="Google Shape;1059;p11"/>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0" name="Google Shape;1060;p11"/>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1" name="Google Shape;1061;p11"/>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2" name="Google Shape;1062;p11"/>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3" name="Google Shape;1063;p11"/>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4" name="Google Shape;1064;p11"/>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5" name="Google Shape;1065;p11"/>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6" name="Google Shape;1066;p11"/>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7" name="Google Shape;1067;p11"/>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8" name="Google Shape;1068;p11"/>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69" name="Google Shape;1069;p11"/>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0" name="Google Shape;1070;p11"/>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rgbClr val="FFFFFF"/>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1" name="Google Shape;1071;p11"/>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072" name="Google Shape;1072;p11"/>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rgbClr val="FFFFFF"/>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073" name="Google Shape;1073;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Font typeface="Outfit ExtraBold"/>
              <a:buNone/>
              <a:defRPr sz="60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74" name="Google Shape;1074;p11"/>
          <p:cNvSpPr txBox="1">
            <a:spLocks noGrp="1"/>
          </p:cNvSpPr>
          <p:nvPr>
            <p:ph type="subTitle" idx="1"/>
          </p:nvPr>
        </p:nvSpPr>
        <p:spPr>
          <a:xfrm>
            <a:off x="1284000" y="2774099"/>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202"/>
        <p:cNvGrpSpPr/>
        <p:nvPr/>
      </p:nvGrpSpPr>
      <p:grpSpPr>
        <a:xfrm>
          <a:off x="0" y="0"/>
          <a:ext cx="0" cy="0"/>
          <a:chOff x="0" y="0"/>
          <a:chExt cx="0" cy="0"/>
        </a:xfrm>
      </p:grpSpPr>
      <p:grpSp>
        <p:nvGrpSpPr>
          <p:cNvPr id="1203" name="Google Shape;1203;p14"/>
          <p:cNvGrpSpPr/>
          <p:nvPr/>
        </p:nvGrpSpPr>
        <p:grpSpPr>
          <a:xfrm>
            <a:off x="0" y="0"/>
            <a:ext cx="9143995" cy="5143491"/>
            <a:chOff x="0" y="0"/>
            <a:chExt cx="9143995" cy="5143491"/>
          </a:xfrm>
        </p:grpSpPr>
        <p:sp>
          <p:nvSpPr>
            <p:cNvPr id="1204" name="Google Shape;1204;p14"/>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5" name="Google Shape;1205;p14"/>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6" name="Google Shape;1206;p14"/>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7" name="Google Shape;1207;p14"/>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8" name="Google Shape;1208;p14"/>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09" name="Google Shape;1209;p14"/>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0" name="Google Shape;1210;p14"/>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1" name="Google Shape;1211;p14"/>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2" name="Google Shape;1212;p14"/>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3" name="Google Shape;1213;p14"/>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4" name="Google Shape;1214;p14"/>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5" name="Google Shape;1215;p14"/>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6" name="Google Shape;1216;p14"/>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7" name="Google Shape;1217;p14"/>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8" name="Google Shape;1218;p14"/>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19" name="Google Shape;1219;p14"/>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0" name="Google Shape;1220;p14"/>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1" name="Google Shape;1221;p14"/>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2" name="Google Shape;1222;p14"/>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3" name="Google Shape;1223;p14"/>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4" name="Google Shape;1224;p14"/>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5" name="Google Shape;1225;p14"/>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6" name="Google Shape;1226;p14"/>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7" name="Google Shape;1227;p14"/>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8" name="Google Shape;1228;p14"/>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29" name="Google Shape;1229;p14"/>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0" name="Google Shape;1230;p14"/>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1" name="Google Shape;1231;p14"/>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2" name="Google Shape;1232;p14"/>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3" name="Google Shape;1233;p14"/>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4" name="Google Shape;1234;p14"/>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5" name="Google Shape;1235;p14"/>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6" name="Google Shape;1236;p14"/>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7" name="Google Shape;1237;p14"/>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8" name="Google Shape;1238;p14"/>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39" name="Google Shape;1239;p14"/>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0" name="Google Shape;1240;p14"/>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1" name="Google Shape;1241;p14"/>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2" name="Google Shape;1242;p14"/>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3" name="Google Shape;1243;p14"/>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4" name="Google Shape;1244;p14"/>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5" name="Google Shape;1245;p14"/>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6" name="Google Shape;1246;p14"/>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7" name="Google Shape;1247;p14"/>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8" name="Google Shape;1248;p14"/>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49" name="Google Shape;1249;p14"/>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0" name="Google Shape;1250;p14"/>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1" name="Google Shape;1251;p14"/>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2" name="Google Shape;1252;p14"/>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3" name="Google Shape;1253;p14"/>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4" name="Google Shape;1254;p14"/>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5" name="Google Shape;1255;p14"/>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6" name="Google Shape;1256;p14"/>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7" name="Google Shape;1257;p14"/>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8" name="Google Shape;1258;p14"/>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59" name="Google Shape;1259;p14"/>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0" name="Google Shape;1260;p14"/>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1" name="Google Shape;1261;p14"/>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2" name="Google Shape;1262;p14"/>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3" name="Google Shape;1263;p14"/>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4" name="Google Shape;1264;p14"/>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5" name="Google Shape;1265;p14"/>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6" name="Google Shape;1266;p14"/>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7" name="Google Shape;1267;p14"/>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8" name="Google Shape;1268;p14"/>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69" name="Google Shape;1269;p14"/>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0" name="Google Shape;1270;p14"/>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1" name="Google Shape;1271;p14"/>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2" name="Google Shape;1272;p14"/>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3" name="Google Shape;1273;p14"/>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4" name="Google Shape;1274;p14"/>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5" name="Google Shape;1275;p14"/>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6" name="Google Shape;1276;p14"/>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7" name="Google Shape;1277;p14"/>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8" name="Google Shape;1278;p14"/>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79" name="Google Shape;1279;p14"/>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0" name="Google Shape;1280;p14"/>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1" name="Google Shape;1281;p14"/>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2" name="Google Shape;1282;p14"/>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3" name="Google Shape;1283;p14"/>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4" name="Google Shape;1284;p14"/>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5" name="Google Shape;1285;p14"/>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6" name="Google Shape;1286;p14"/>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7" name="Google Shape;1287;p14"/>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8" name="Google Shape;1288;p14"/>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89" name="Google Shape;1289;p14"/>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0" name="Google Shape;1290;p14"/>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1" name="Google Shape;1291;p14"/>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2" name="Google Shape;1292;p14"/>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3" name="Google Shape;1293;p14"/>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4" name="Google Shape;1294;p14"/>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295" name="Google Shape;1295;p14"/>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296" name="Google Shape;129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7" name="Google Shape;1297;p14"/>
          <p:cNvSpPr/>
          <p:nvPr/>
        </p:nvSpPr>
        <p:spPr>
          <a:xfrm>
            <a:off x="8563634" y="710541"/>
            <a:ext cx="63179" cy="41638"/>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8" name="Google Shape;1298;p14"/>
          <p:cNvSpPr/>
          <p:nvPr/>
        </p:nvSpPr>
        <p:spPr>
          <a:xfrm>
            <a:off x="8975951" y="687186"/>
            <a:ext cx="63431" cy="88372"/>
          </a:xfrm>
          <a:custGeom>
            <a:avLst/>
            <a:gdLst/>
            <a:ahLst/>
            <a:cxnLst/>
            <a:rect l="l" t="t" r="r" b="b"/>
            <a:pathLst>
              <a:path w="251" h="1023" extrusionOk="0">
                <a:moveTo>
                  <a:pt x="0" y="0"/>
                </a:moveTo>
                <a:lnTo>
                  <a:pt x="251" y="0"/>
                </a:lnTo>
                <a:lnTo>
                  <a:pt x="251" y="1023"/>
                </a:lnTo>
                <a:lnTo>
                  <a:pt x="0" y="10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9" name="Google Shape;1299;p14"/>
          <p:cNvSpPr/>
          <p:nvPr/>
        </p:nvSpPr>
        <p:spPr>
          <a:xfrm>
            <a:off x="8871327" y="701008"/>
            <a:ext cx="63179" cy="60729"/>
          </a:xfrm>
          <a:custGeom>
            <a:avLst/>
            <a:gdLst/>
            <a:ahLst/>
            <a:cxnLst/>
            <a:rect l="l" t="t" r="r" b="b"/>
            <a:pathLst>
              <a:path w="250" h="703" extrusionOk="0">
                <a:moveTo>
                  <a:pt x="0" y="0"/>
                </a:moveTo>
                <a:lnTo>
                  <a:pt x="250" y="0"/>
                </a:lnTo>
                <a:lnTo>
                  <a:pt x="250" y="703"/>
                </a:lnTo>
                <a:lnTo>
                  <a:pt x="0" y="70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0" name="Google Shape;1300;p14"/>
          <p:cNvSpPr/>
          <p:nvPr/>
        </p:nvSpPr>
        <p:spPr>
          <a:xfrm>
            <a:off x="9080828" y="694615"/>
            <a:ext cx="63179" cy="73514"/>
          </a:xfrm>
          <a:custGeom>
            <a:avLst/>
            <a:gdLst/>
            <a:ahLst/>
            <a:cxnLst/>
            <a:rect l="l" t="t" r="r" b="b"/>
            <a:pathLst>
              <a:path w="250" h="851" extrusionOk="0">
                <a:moveTo>
                  <a:pt x="0" y="0"/>
                </a:moveTo>
                <a:lnTo>
                  <a:pt x="250" y="0"/>
                </a:lnTo>
                <a:lnTo>
                  <a:pt x="250" y="851"/>
                </a:lnTo>
                <a:lnTo>
                  <a:pt x="0" y="85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1" name="Google Shape;1301;p14"/>
          <p:cNvSpPr/>
          <p:nvPr/>
        </p:nvSpPr>
        <p:spPr>
          <a:xfrm>
            <a:off x="8766450" y="656865"/>
            <a:ext cx="63179" cy="149014"/>
          </a:xfrm>
          <a:custGeom>
            <a:avLst/>
            <a:gdLst/>
            <a:ahLst/>
            <a:cxnLst/>
            <a:rect l="l" t="t" r="r" b="b"/>
            <a:pathLst>
              <a:path w="250" h="1725" extrusionOk="0">
                <a:moveTo>
                  <a:pt x="0" y="0"/>
                </a:moveTo>
                <a:lnTo>
                  <a:pt x="250" y="0"/>
                </a:lnTo>
                <a:lnTo>
                  <a:pt x="250" y="1725"/>
                </a:lnTo>
                <a:lnTo>
                  <a:pt x="0" y="172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2" name="Google Shape;1302;p14"/>
          <p:cNvSpPr/>
          <p:nvPr/>
        </p:nvSpPr>
        <p:spPr>
          <a:xfrm>
            <a:off x="524121" y="680926"/>
            <a:ext cx="63179" cy="100898"/>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3" name="Google Shape;1303;p14"/>
          <p:cNvSpPr/>
          <p:nvPr/>
        </p:nvSpPr>
        <p:spPr>
          <a:xfrm>
            <a:off x="314367" y="698419"/>
            <a:ext cx="63179" cy="65912"/>
          </a:xfrm>
          <a:custGeom>
            <a:avLst/>
            <a:gdLst/>
            <a:ahLst/>
            <a:cxnLst/>
            <a:rect l="l" t="t" r="r" b="b"/>
            <a:pathLst>
              <a:path w="250" h="763" extrusionOk="0">
                <a:moveTo>
                  <a:pt x="0" y="0"/>
                </a:moveTo>
                <a:lnTo>
                  <a:pt x="250" y="0"/>
                </a:lnTo>
                <a:lnTo>
                  <a:pt x="250" y="763"/>
                </a:lnTo>
                <a:lnTo>
                  <a:pt x="0" y="76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4" name="Google Shape;1304;p14"/>
          <p:cNvSpPr/>
          <p:nvPr/>
        </p:nvSpPr>
        <p:spPr>
          <a:xfrm>
            <a:off x="104613" y="698462"/>
            <a:ext cx="63431" cy="65825"/>
          </a:xfrm>
          <a:custGeom>
            <a:avLst/>
            <a:gdLst/>
            <a:ahLst/>
            <a:cxnLst/>
            <a:rect l="l" t="t" r="r" b="b"/>
            <a:pathLst>
              <a:path w="251" h="762" extrusionOk="0">
                <a:moveTo>
                  <a:pt x="0" y="0"/>
                </a:moveTo>
                <a:lnTo>
                  <a:pt x="251" y="0"/>
                </a:lnTo>
                <a:lnTo>
                  <a:pt x="251" y="762"/>
                </a:lnTo>
                <a:lnTo>
                  <a:pt x="0" y="76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5" name="Google Shape;1305;p14"/>
          <p:cNvSpPr/>
          <p:nvPr/>
        </p:nvSpPr>
        <p:spPr>
          <a:xfrm>
            <a:off x="209490" y="676348"/>
            <a:ext cx="63179" cy="110054"/>
          </a:xfrm>
          <a:custGeom>
            <a:avLst/>
            <a:gdLst/>
            <a:ahLst/>
            <a:cxnLst/>
            <a:rect l="l" t="t" r="r" b="b"/>
            <a:pathLst>
              <a:path w="250" h="1274" extrusionOk="0">
                <a:moveTo>
                  <a:pt x="0" y="0"/>
                </a:moveTo>
                <a:lnTo>
                  <a:pt x="250" y="0"/>
                </a:lnTo>
                <a:lnTo>
                  <a:pt x="250" y="1274"/>
                </a:lnTo>
                <a:lnTo>
                  <a:pt x="0" y="127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6" name="Google Shape;1306;p14"/>
          <p:cNvSpPr/>
          <p:nvPr/>
        </p:nvSpPr>
        <p:spPr>
          <a:xfrm>
            <a:off x="8661573" y="718328"/>
            <a:ext cx="63179" cy="26088"/>
          </a:xfrm>
          <a:custGeom>
            <a:avLst/>
            <a:gdLst/>
            <a:ahLst/>
            <a:cxnLst/>
            <a:rect l="l" t="t" r="r" b="b"/>
            <a:pathLst>
              <a:path w="250" h="302" extrusionOk="0">
                <a:moveTo>
                  <a:pt x="0" y="0"/>
                </a:moveTo>
                <a:lnTo>
                  <a:pt x="250" y="0"/>
                </a:lnTo>
                <a:lnTo>
                  <a:pt x="250"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7" name="Google Shape;1307;p14"/>
          <p:cNvSpPr/>
          <p:nvPr/>
        </p:nvSpPr>
        <p:spPr>
          <a:xfrm>
            <a:off x="419244" y="720922"/>
            <a:ext cx="63179" cy="20905"/>
          </a:xfrm>
          <a:custGeom>
            <a:avLst/>
            <a:gdLst/>
            <a:ahLst/>
            <a:cxnLst/>
            <a:rect l="l" t="t" r="r" b="b"/>
            <a:pathLst>
              <a:path w="250" h="242" extrusionOk="0">
                <a:moveTo>
                  <a:pt x="0" y="0"/>
                </a:moveTo>
                <a:lnTo>
                  <a:pt x="250" y="0"/>
                </a:lnTo>
                <a:lnTo>
                  <a:pt x="250" y="242"/>
                </a:lnTo>
                <a:lnTo>
                  <a:pt x="0" y="242"/>
                </a:lnTo>
                <a:lnTo>
                  <a:pt x="0" y="0"/>
                </a:lnTo>
                <a:close/>
              </a:path>
            </a:pathLst>
          </a:custGeom>
          <a:solidFill>
            <a:schemeClr val="accent1"/>
          </a:solidFill>
          <a:ln>
            <a:noFill/>
          </a:ln>
        </p:spPr>
        <p:txBody>
          <a:bodyPr spcFirstLastPara="1" wrap="square" lIns="90000" tIns="42100" rIns="90000" bIns="421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08" name="Google Shape;1308;p14"/>
          <p:cNvSpPr/>
          <p:nvPr/>
        </p:nvSpPr>
        <p:spPr>
          <a:xfrm>
            <a:off x="-11" y="649568"/>
            <a:ext cx="63179" cy="163613"/>
          </a:xfrm>
          <a:custGeom>
            <a:avLst/>
            <a:gdLst/>
            <a:ahLst/>
            <a:cxnLst/>
            <a:rect l="l" t="t" r="r" b="b"/>
            <a:pathLst>
              <a:path w="250" h="1894" extrusionOk="0">
                <a:moveTo>
                  <a:pt x="0" y="0"/>
                </a:moveTo>
                <a:lnTo>
                  <a:pt x="250" y="0"/>
                </a:lnTo>
                <a:lnTo>
                  <a:pt x="250" y="1894"/>
                </a:lnTo>
                <a:lnTo>
                  <a:pt x="0" y="189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_1_1">
    <p:spTree>
      <p:nvGrpSpPr>
        <p:cNvPr id="1" name="Shape 1466"/>
        <p:cNvGrpSpPr/>
        <p:nvPr/>
      </p:nvGrpSpPr>
      <p:grpSpPr>
        <a:xfrm>
          <a:off x="0" y="0"/>
          <a:ext cx="0" cy="0"/>
          <a:chOff x="0" y="0"/>
          <a:chExt cx="0" cy="0"/>
        </a:xfrm>
      </p:grpSpPr>
      <p:grpSp>
        <p:nvGrpSpPr>
          <p:cNvPr id="1467" name="Google Shape;1467;p16"/>
          <p:cNvGrpSpPr/>
          <p:nvPr/>
        </p:nvGrpSpPr>
        <p:grpSpPr>
          <a:xfrm>
            <a:off x="0" y="0"/>
            <a:ext cx="9143995" cy="5143491"/>
            <a:chOff x="0" y="0"/>
            <a:chExt cx="9143995" cy="5143491"/>
          </a:xfrm>
        </p:grpSpPr>
        <p:sp>
          <p:nvSpPr>
            <p:cNvPr id="1468" name="Google Shape;1468;p16"/>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69" name="Google Shape;1469;p16"/>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0" name="Google Shape;1470;p16"/>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1" name="Google Shape;1471;p16"/>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2" name="Google Shape;1472;p16"/>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3" name="Google Shape;1473;p16"/>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4" name="Google Shape;1474;p16"/>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5" name="Google Shape;1475;p16"/>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6" name="Google Shape;1476;p16"/>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7" name="Google Shape;1477;p16"/>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8" name="Google Shape;1478;p16"/>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79" name="Google Shape;1479;p16"/>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0" name="Google Shape;1480;p16"/>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1" name="Google Shape;1481;p16"/>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2" name="Google Shape;1482;p16"/>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3" name="Google Shape;1483;p16"/>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4" name="Google Shape;1484;p16"/>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5" name="Google Shape;1485;p16"/>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6" name="Google Shape;1486;p16"/>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7" name="Google Shape;1487;p16"/>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8" name="Google Shape;1488;p16"/>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89" name="Google Shape;1489;p16"/>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0" name="Google Shape;1490;p16"/>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1" name="Google Shape;1491;p16"/>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2" name="Google Shape;1492;p16"/>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3" name="Google Shape;1493;p16"/>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4" name="Google Shape;1494;p16"/>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5" name="Google Shape;1495;p16"/>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6" name="Google Shape;1496;p16"/>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7" name="Google Shape;1497;p16"/>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8" name="Google Shape;1498;p16"/>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499" name="Google Shape;1499;p16"/>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0" name="Google Shape;1500;p16"/>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1" name="Google Shape;1501;p16"/>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2" name="Google Shape;1502;p16"/>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3" name="Google Shape;1503;p16"/>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4" name="Google Shape;1504;p16"/>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5" name="Google Shape;1505;p16"/>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6" name="Google Shape;1506;p16"/>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7" name="Google Shape;1507;p16"/>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8" name="Google Shape;1508;p16"/>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09" name="Google Shape;1509;p16"/>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0" name="Google Shape;1510;p16"/>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1" name="Google Shape;1511;p16"/>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2" name="Google Shape;1512;p16"/>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3" name="Google Shape;1513;p16"/>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4" name="Google Shape;1514;p16"/>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5" name="Google Shape;1515;p16"/>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6" name="Google Shape;1516;p16"/>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7" name="Google Shape;1517;p16"/>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8" name="Google Shape;1518;p16"/>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19" name="Google Shape;1519;p16"/>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0" name="Google Shape;1520;p16"/>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1" name="Google Shape;1521;p16"/>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2" name="Google Shape;1522;p16"/>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3" name="Google Shape;1523;p16"/>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4" name="Google Shape;1524;p16"/>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5" name="Google Shape;1525;p16"/>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6" name="Google Shape;1526;p16"/>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7" name="Google Shape;1527;p16"/>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8" name="Google Shape;1528;p16"/>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29" name="Google Shape;1529;p16"/>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0" name="Google Shape;1530;p16"/>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1" name="Google Shape;1531;p16"/>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2" name="Google Shape;1532;p16"/>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3" name="Google Shape;1533;p16"/>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4" name="Google Shape;1534;p16"/>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5" name="Google Shape;1535;p16"/>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6" name="Google Shape;1536;p16"/>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7" name="Google Shape;1537;p16"/>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8" name="Google Shape;1538;p16"/>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39" name="Google Shape;1539;p16"/>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0" name="Google Shape;1540;p16"/>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1" name="Google Shape;1541;p16"/>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2" name="Google Shape;1542;p16"/>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3" name="Google Shape;1543;p16"/>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4" name="Google Shape;1544;p16"/>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5" name="Google Shape;1545;p16"/>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6" name="Google Shape;1546;p16"/>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7" name="Google Shape;1547;p16"/>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8" name="Google Shape;1548;p16"/>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49" name="Google Shape;1549;p16"/>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0" name="Google Shape;1550;p16"/>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1" name="Google Shape;1551;p16"/>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2" name="Google Shape;1552;p16"/>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3" name="Google Shape;1553;p16"/>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4" name="Google Shape;1554;p16"/>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5" name="Google Shape;1555;p16"/>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6" name="Google Shape;1556;p16"/>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7" name="Google Shape;1557;p16"/>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8" name="Google Shape;1558;p16"/>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559" name="Google Shape;1559;p16"/>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560" name="Google Shape;1560;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1" name="Google Shape;1561;p16"/>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2" name="Google Shape;1562;p16"/>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3" name="Google Shape;1563;p16"/>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4" name="Google Shape;1564;p16"/>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65" name="Google Shape;1565;p16"/>
          <p:cNvSpPr txBox="1">
            <a:spLocks noGrp="1"/>
          </p:cNvSpPr>
          <p:nvPr>
            <p:ph type="title" idx="5" hasCustomPrompt="1"/>
          </p:nvPr>
        </p:nvSpPr>
        <p:spPr>
          <a:xfrm>
            <a:off x="737886"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6" name="Google Shape;1566;p16"/>
          <p:cNvSpPr txBox="1">
            <a:spLocks noGrp="1"/>
          </p:cNvSpPr>
          <p:nvPr>
            <p:ph type="title" idx="6" hasCustomPrompt="1"/>
          </p:nvPr>
        </p:nvSpPr>
        <p:spPr>
          <a:xfrm>
            <a:off x="4590537" y="15878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7" name="Google Shape;1567;p16"/>
          <p:cNvSpPr txBox="1">
            <a:spLocks noGrp="1"/>
          </p:cNvSpPr>
          <p:nvPr>
            <p:ph type="title" idx="7" hasCustomPrompt="1"/>
          </p:nvPr>
        </p:nvSpPr>
        <p:spPr>
          <a:xfrm>
            <a:off x="73788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8" name="Google Shape;1568;p16"/>
          <p:cNvSpPr txBox="1">
            <a:spLocks noGrp="1"/>
          </p:cNvSpPr>
          <p:nvPr>
            <p:ph type="title" idx="8" hasCustomPrompt="1"/>
          </p:nvPr>
        </p:nvSpPr>
        <p:spPr>
          <a:xfrm>
            <a:off x="4590536" y="3167325"/>
            <a:ext cx="724800" cy="708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Font typeface="Outfit ExtraBold"/>
              <a:buNone/>
              <a:defRPr sz="1600" b="0">
                <a:solidFill>
                  <a:schemeClr val="accent1"/>
                </a:solidFill>
                <a:latin typeface="Outfit ExtraBold"/>
                <a:ea typeface="Outfit ExtraBold"/>
                <a:cs typeface="Outfit ExtraBold"/>
                <a:sym typeface="Outfit ExtraBold"/>
              </a:defRPr>
            </a:lvl1pPr>
            <a:lvl2pPr lvl="1"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2pPr>
            <a:lvl3pPr lvl="2"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3pPr>
            <a:lvl4pPr lvl="3"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4pPr>
            <a:lvl5pPr lvl="4"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5pPr>
            <a:lvl6pPr lvl="5"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6pPr>
            <a:lvl7pPr lvl="6"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7pPr>
            <a:lvl8pPr lvl="7"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8pPr>
            <a:lvl9pPr lvl="8" algn="ctr" rtl="0">
              <a:spcBef>
                <a:spcPts val="0"/>
              </a:spcBef>
              <a:spcAft>
                <a:spcPts val="0"/>
              </a:spcAft>
              <a:buSzPts val="3000"/>
              <a:buFont typeface="Outfit ExtraBold"/>
              <a:buNone/>
              <a:defRPr sz="3000" b="0">
                <a:latin typeface="Outfit ExtraBold"/>
                <a:ea typeface="Outfit ExtraBold"/>
                <a:cs typeface="Outfit ExtraBold"/>
                <a:sym typeface="Outfit ExtraBold"/>
              </a:defRPr>
            </a:lvl9pPr>
          </a:lstStyle>
          <a:p>
            <a:r>
              <a:t>xx%</a:t>
            </a:r>
          </a:p>
        </p:txBody>
      </p:sp>
      <p:sp>
        <p:nvSpPr>
          <p:cNvPr id="1569" name="Google Shape;1569;p16"/>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0" name="Google Shape;1570;p16"/>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1" name="Google Shape;1571;p16"/>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sp>
        <p:nvSpPr>
          <p:cNvPr id="1572" name="Google Shape;1572;p16"/>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Font typeface="Outfit ExtraBold"/>
              <a:buNone/>
              <a:defRPr sz="1600">
                <a:solidFill>
                  <a:schemeClr val="accent1"/>
                </a:solidFill>
                <a:latin typeface="Outfit ExtraBold"/>
                <a:ea typeface="Outfit ExtraBold"/>
                <a:cs typeface="Outfit ExtraBold"/>
                <a:sym typeface="Outfit ExtraBold"/>
              </a:defRPr>
            </a:lvl1pPr>
            <a:lvl2pPr lvl="1"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2pPr>
            <a:lvl3pPr lvl="2"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3pPr>
            <a:lvl4pPr lvl="3"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4pPr>
            <a:lvl5pPr lvl="4"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5pPr>
            <a:lvl6pPr lvl="5"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6pPr>
            <a:lvl7pPr lvl="6"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7pPr>
            <a:lvl8pPr lvl="7"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8pPr>
            <a:lvl9pPr lvl="8" rtl="0">
              <a:lnSpc>
                <a:spcPct val="100000"/>
              </a:lnSpc>
              <a:spcBef>
                <a:spcPts val="0"/>
              </a:spcBef>
              <a:spcAft>
                <a:spcPts val="0"/>
              </a:spcAft>
              <a:buClr>
                <a:schemeClr val="accent1"/>
              </a:buClr>
              <a:buSzPts val="2400"/>
              <a:buFont typeface="Outfit ExtraBold"/>
              <a:buNone/>
              <a:defRPr sz="2400">
                <a:solidFill>
                  <a:schemeClr val="accent1"/>
                </a:solidFill>
                <a:latin typeface="Outfit ExtraBold"/>
                <a:ea typeface="Outfit ExtraBold"/>
                <a:cs typeface="Outfit ExtraBold"/>
                <a:sym typeface="Outfit ExtraBold"/>
              </a:defRPr>
            </a:lvl9pPr>
          </a:lstStyle>
          <a:p>
            <a:endParaRPr/>
          </a:p>
        </p:txBody>
      </p:sp>
      <p:grpSp>
        <p:nvGrpSpPr>
          <p:cNvPr id="1573" name="Google Shape;1573;p16"/>
          <p:cNvGrpSpPr/>
          <p:nvPr/>
        </p:nvGrpSpPr>
        <p:grpSpPr>
          <a:xfrm>
            <a:off x="162681" y="4658602"/>
            <a:ext cx="847201" cy="384141"/>
            <a:chOff x="162681" y="4658602"/>
            <a:chExt cx="847201" cy="384141"/>
          </a:xfrm>
        </p:grpSpPr>
        <p:grpSp>
          <p:nvGrpSpPr>
            <p:cNvPr id="1574" name="Google Shape;1574;p16"/>
            <p:cNvGrpSpPr/>
            <p:nvPr/>
          </p:nvGrpSpPr>
          <p:grpSpPr>
            <a:xfrm>
              <a:off x="611557" y="4658602"/>
              <a:ext cx="398326" cy="384141"/>
              <a:chOff x="5732640" y="1801800"/>
              <a:chExt cx="388800" cy="1096920"/>
            </a:xfrm>
          </p:grpSpPr>
          <p:sp>
            <p:nvSpPr>
              <p:cNvPr id="1575" name="Google Shape;1575;p16"/>
              <p:cNvSpPr/>
              <p:nvPr/>
            </p:nvSpPr>
            <p:spPr>
              <a:xfrm>
                <a:off x="6031440" y="1801800"/>
                <a:ext cx="90000" cy="1096920"/>
              </a:xfrm>
              <a:custGeom>
                <a:avLst/>
                <a:gdLst/>
                <a:ahLst/>
                <a:cxnLst/>
                <a:rect l="l" t="t" r="r" b="b"/>
                <a:pathLst>
                  <a:path w="250" h="3047" extrusionOk="0">
                    <a:moveTo>
                      <a:pt x="0" y="0"/>
                    </a:moveTo>
                    <a:lnTo>
                      <a:pt x="250" y="0"/>
                    </a:lnTo>
                    <a:lnTo>
                      <a:pt x="250" y="3047"/>
                    </a:lnTo>
                    <a:lnTo>
                      <a:pt x="0" y="304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6" name="Google Shape;1576;p16"/>
              <p:cNvSpPr/>
              <p:nvPr/>
            </p:nvSpPr>
            <p:spPr>
              <a:xfrm>
                <a:off x="5732640" y="2050560"/>
                <a:ext cx="90000" cy="347040"/>
              </a:xfrm>
              <a:custGeom>
                <a:avLst/>
                <a:gdLst/>
                <a:ahLst/>
                <a:cxnLst/>
                <a:rect l="l" t="t" r="r" b="b"/>
                <a:pathLst>
                  <a:path w="250" h="964" extrusionOk="0">
                    <a:moveTo>
                      <a:pt x="0" y="0"/>
                    </a:moveTo>
                    <a:lnTo>
                      <a:pt x="250" y="0"/>
                    </a:lnTo>
                    <a:lnTo>
                      <a:pt x="250" y="964"/>
                    </a:lnTo>
                    <a:lnTo>
                      <a:pt x="0" y="96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7" name="Google Shape;1577;p16"/>
              <p:cNvSpPr/>
              <p:nvPr/>
            </p:nvSpPr>
            <p:spPr>
              <a:xfrm>
                <a:off x="5882040" y="2397600"/>
                <a:ext cx="90000" cy="501120"/>
              </a:xfrm>
              <a:custGeom>
                <a:avLst/>
                <a:gdLst/>
                <a:ahLst/>
                <a:cxnLst/>
                <a:rect l="l" t="t" r="r" b="b"/>
                <a:pathLst>
                  <a:path w="250" h="1392" extrusionOk="0">
                    <a:moveTo>
                      <a:pt x="0" y="0"/>
                    </a:moveTo>
                    <a:lnTo>
                      <a:pt x="250" y="0"/>
                    </a:lnTo>
                    <a:lnTo>
                      <a:pt x="250" y="1392"/>
                    </a:lnTo>
                    <a:lnTo>
                      <a:pt x="0" y="139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78" name="Google Shape;1578;p16"/>
            <p:cNvGrpSpPr/>
            <p:nvPr/>
          </p:nvGrpSpPr>
          <p:grpSpPr>
            <a:xfrm>
              <a:off x="162681" y="4658610"/>
              <a:ext cx="398326" cy="275215"/>
              <a:chOff x="4089960" y="2589480"/>
              <a:chExt cx="388800" cy="785880"/>
            </a:xfrm>
          </p:grpSpPr>
          <p:sp>
            <p:nvSpPr>
              <p:cNvPr id="1579" name="Google Shape;1579;p16"/>
              <p:cNvSpPr/>
              <p:nvPr/>
            </p:nvSpPr>
            <p:spPr>
              <a:xfrm>
                <a:off x="4089960" y="2835360"/>
                <a:ext cx="90360" cy="540000"/>
              </a:xfrm>
              <a:custGeom>
                <a:avLst/>
                <a:gdLst/>
                <a:ahLst/>
                <a:cxnLst/>
                <a:rect l="l" t="t" r="r" b="b"/>
                <a:pathLst>
                  <a:path w="251" h="1500" extrusionOk="0">
                    <a:moveTo>
                      <a:pt x="0" y="0"/>
                    </a:moveTo>
                    <a:lnTo>
                      <a:pt x="251" y="0"/>
                    </a:lnTo>
                    <a:lnTo>
                      <a:pt x="251" y="1500"/>
                    </a:lnTo>
                    <a:lnTo>
                      <a:pt x="0" y="150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0" name="Google Shape;1580;p16"/>
              <p:cNvSpPr/>
              <p:nvPr/>
            </p:nvSpPr>
            <p:spPr>
              <a:xfrm>
                <a:off x="4388760" y="2589480"/>
                <a:ext cx="90000" cy="420480"/>
              </a:xfrm>
              <a:custGeom>
                <a:avLst/>
                <a:gdLst/>
                <a:ahLst/>
                <a:cxnLst/>
                <a:rect l="l" t="t" r="r" b="b"/>
                <a:pathLst>
                  <a:path w="250" h="1168" extrusionOk="0">
                    <a:moveTo>
                      <a:pt x="0" y="0"/>
                    </a:moveTo>
                    <a:lnTo>
                      <a:pt x="250" y="0"/>
                    </a:lnTo>
                    <a:lnTo>
                      <a:pt x="250" y="1168"/>
                    </a:lnTo>
                    <a:lnTo>
                      <a:pt x="0" y="11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1" name="Google Shape;1581;p16"/>
              <p:cNvSpPr/>
              <p:nvPr/>
            </p:nvSpPr>
            <p:spPr>
              <a:xfrm>
                <a:off x="4239360" y="2835360"/>
                <a:ext cx="90360" cy="174600"/>
              </a:xfrm>
              <a:custGeom>
                <a:avLst/>
                <a:gdLst/>
                <a:ahLst/>
                <a:cxnLst/>
                <a:rect l="l" t="t" r="r" b="b"/>
                <a:pathLst>
                  <a:path w="251" h="485" extrusionOk="0">
                    <a:moveTo>
                      <a:pt x="0" y="0"/>
                    </a:moveTo>
                    <a:lnTo>
                      <a:pt x="251" y="0"/>
                    </a:lnTo>
                    <a:lnTo>
                      <a:pt x="251"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82" name="Google Shape;1582;p16"/>
          <p:cNvGrpSpPr/>
          <p:nvPr/>
        </p:nvGrpSpPr>
        <p:grpSpPr>
          <a:xfrm>
            <a:off x="8102233" y="86275"/>
            <a:ext cx="846137" cy="453229"/>
            <a:chOff x="8102233" y="86275"/>
            <a:chExt cx="846137" cy="453229"/>
          </a:xfrm>
        </p:grpSpPr>
        <p:grpSp>
          <p:nvGrpSpPr>
            <p:cNvPr id="1583" name="Google Shape;1583;p16"/>
            <p:cNvGrpSpPr/>
            <p:nvPr/>
          </p:nvGrpSpPr>
          <p:grpSpPr>
            <a:xfrm>
              <a:off x="8102233" y="86275"/>
              <a:ext cx="397957" cy="453229"/>
              <a:chOff x="4836960" y="2166120"/>
              <a:chExt cx="388440" cy="1294200"/>
            </a:xfrm>
          </p:grpSpPr>
          <p:sp>
            <p:nvSpPr>
              <p:cNvPr id="1584" name="Google Shape;1584;p16"/>
              <p:cNvSpPr/>
              <p:nvPr/>
            </p:nvSpPr>
            <p:spPr>
              <a:xfrm>
                <a:off x="5135040" y="2166120"/>
                <a:ext cx="90360" cy="1294200"/>
              </a:xfrm>
              <a:custGeom>
                <a:avLst/>
                <a:gdLst/>
                <a:ahLst/>
                <a:cxnLst/>
                <a:rect l="l" t="t" r="r" b="b"/>
                <a:pathLst>
                  <a:path w="251" h="3595" extrusionOk="0">
                    <a:moveTo>
                      <a:pt x="0" y="0"/>
                    </a:moveTo>
                    <a:lnTo>
                      <a:pt x="251" y="0"/>
                    </a:lnTo>
                    <a:lnTo>
                      <a:pt x="251" y="3595"/>
                    </a:lnTo>
                    <a:lnTo>
                      <a:pt x="0" y="359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5" name="Google Shape;1585;p16"/>
              <p:cNvSpPr/>
              <p:nvPr/>
            </p:nvSpPr>
            <p:spPr>
              <a:xfrm>
                <a:off x="4986000" y="2166120"/>
                <a:ext cx="90360" cy="792720"/>
              </a:xfrm>
              <a:custGeom>
                <a:avLst/>
                <a:gdLst/>
                <a:ahLst/>
                <a:cxnLst/>
                <a:rect l="l" t="t" r="r" b="b"/>
                <a:pathLst>
                  <a:path w="251" h="2202" extrusionOk="0">
                    <a:moveTo>
                      <a:pt x="0" y="0"/>
                    </a:moveTo>
                    <a:lnTo>
                      <a:pt x="251" y="0"/>
                    </a:lnTo>
                    <a:lnTo>
                      <a:pt x="251" y="2202"/>
                    </a:lnTo>
                    <a:lnTo>
                      <a:pt x="0" y="22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6" name="Google Shape;1586;p16"/>
              <p:cNvSpPr/>
              <p:nvPr/>
            </p:nvSpPr>
            <p:spPr>
              <a:xfrm>
                <a:off x="4836960" y="2959200"/>
                <a:ext cx="90000" cy="174600"/>
              </a:xfrm>
              <a:custGeom>
                <a:avLst/>
                <a:gdLst/>
                <a:ahLst/>
                <a:cxnLst/>
                <a:rect l="l" t="t" r="r" b="b"/>
                <a:pathLst>
                  <a:path w="250" h="485" extrusionOk="0">
                    <a:moveTo>
                      <a:pt x="0" y="0"/>
                    </a:moveTo>
                    <a:lnTo>
                      <a:pt x="250" y="0"/>
                    </a:lnTo>
                    <a:lnTo>
                      <a:pt x="250" y="485"/>
                    </a:lnTo>
                    <a:lnTo>
                      <a:pt x="0" y="485"/>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587" name="Google Shape;1587;p16"/>
            <p:cNvGrpSpPr/>
            <p:nvPr/>
          </p:nvGrpSpPr>
          <p:grpSpPr>
            <a:xfrm>
              <a:off x="8550044" y="216119"/>
              <a:ext cx="398326" cy="193521"/>
              <a:chOff x="6180480" y="1249200"/>
              <a:chExt cx="388800" cy="552600"/>
            </a:xfrm>
          </p:grpSpPr>
          <p:sp>
            <p:nvSpPr>
              <p:cNvPr id="1588" name="Google Shape;1588;p16"/>
              <p:cNvSpPr/>
              <p:nvPr/>
            </p:nvSpPr>
            <p:spPr>
              <a:xfrm>
                <a:off x="6479280" y="1249200"/>
                <a:ext cx="90000" cy="173520"/>
              </a:xfrm>
              <a:custGeom>
                <a:avLst/>
                <a:gdLst/>
                <a:ahLst/>
                <a:cxnLst/>
                <a:rect l="l" t="t" r="r" b="b"/>
                <a:pathLst>
                  <a:path w="250" h="482" extrusionOk="0">
                    <a:moveTo>
                      <a:pt x="0" y="0"/>
                    </a:moveTo>
                    <a:lnTo>
                      <a:pt x="250" y="0"/>
                    </a:lnTo>
                    <a:lnTo>
                      <a:pt x="250" y="482"/>
                    </a:lnTo>
                    <a:lnTo>
                      <a:pt x="0" y="48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89" name="Google Shape;1589;p16"/>
              <p:cNvSpPr/>
              <p:nvPr/>
            </p:nvSpPr>
            <p:spPr>
              <a:xfrm>
                <a:off x="6329880" y="1249200"/>
                <a:ext cx="90000" cy="443880"/>
              </a:xfrm>
              <a:custGeom>
                <a:avLst/>
                <a:gdLst/>
                <a:ahLst/>
                <a:cxnLst/>
                <a:rect l="l" t="t" r="r" b="b"/>
                <a:pathLst>
                  <a:path w="250" h="1233" extrusionOk="0">
                    <a:moveTo>
                      <a:pt x="0" y="0"/>
                    </a:moveTo>
                    <a:lnTo>
                      <a:pt x="250" y="0"/>
                    </a:lnTo>
                    <a:lnTo>
                      <a:pt x="250" y="1233"/>
                    </a:lnTo>
                    <a:lnTo>
                      <a:pt x="0" y="123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0" name="Google Shape;1590;p16"/>
              <p:cNvSpPr/>
              <p:nvPr/>
            </p:nvSpPr>
            <p:spPr>
              <a:xfrm>
                <a:off x="6180480" y="1693080"/>
                <a:ext cx="90360" cy="108720"/>
              </a:xfrm>
              <a:custGeom>
                <a:avLst/>
                <a:gdLst/>
                <a:ahLst/>
                <a:cxnLst/>
                <a:rect l="l" t="t" r="r" b="b"/>
                <a:pathLst>
                  <a:path w="251" h="302" extrusionOk="0">
                    <a:moveTo>
                      <a:pt x="0" y="0"/>
                    </a:moveTo>
                    <a:lnTo>
                      <a:pt x="251" y="0"/>
                    </a:lnTo>
                    <a:lnTo>
                      <a:pt x="251" y="302"/>
                    </a:lnTo>
                    <a:lnTo>
                      <a:pt x="0" y="302"/>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10"/>
        <p:cNvGrpSpPr/>
        <p:nvPr/>
      </p:nvGrpSpPr>
      <p:grpSpPr>
        <a:xfrm>
          <a:off x="0" y="0"/>
          <a:ext cx="0" cy="0"/>
          <a:chOff x="0" y="0"/>
          <a:chExt cx="0" cy="0"/>
        </a:xfrm>
      </p:grpSpPr>
      <p:grpSp>
        <p:nvGrpSpPr>
          <p:cNvPr id="1711" name="Google Shape;1711;p18"/>
          <p:cNvGrpSpPr/>
          <p:nvPr/>
        </p:nvGrpSpPr>
        <p:grpSpPr>
          <a:xfrm>
            <a:off x="0" y="0"/>
            <a:ext cx="9143995" cy="5143491"/>
            <a:chOff x="0" y="0"/>
            <a:chExt cx="9143995" cy="5143491"/>
          </a:xfrm>
        </p:grpSpPr>
        <p:sp>
          <p:nvSpPr>
            <p:cNvPr id="1712" name="Google Shape;1712;p18"/>
            <p:cNvSpPr/>
            <p:nvPr/>
          </p:nvSpPr>
          <p:spPr>
            <a:xfrm>
              <a:off x="0" y="19319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3" name="Google Shape;1713;p18"/>
            <p:cNvSpPr/>
            <p:nvPr/>
          </p:nvSpPr>
          <p:spPr>
            <a:xfrm>
              <a:off x="0" y="401120"/>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4" name="Google Shape;1714;p18"/>
            <p:cNvSpPr/>
            <p:nvPr/>
          </p:nvSpPr>
          <p:spPr>
            <a:xfrm>
              <a:off x="0" y="60904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5" name="Google Shape;1715;p18"/>
            <p:cNvSpPr/>
            <p:nvPr/>
          </p:nvSpPr>
          <p:spPr>
            <a:xfrm>
              <a:off x="0" y="81697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6" name="Google Shape;1716;p18"/>
            <p:cNvSpPr/>
            <p:nvPr/>
          </p:nvSpPr>
          <p:spPr>
            <a:xfrm>
              <a:off x="0" y="102408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7" name="Google Shape;1717;p18"/>
            <p:cNvSpPr/>
            <p:nvPr/>
          </p:nvSpPr>
          <p:spPr>
            <a:xfrm>
              <a:off x="0" y="123201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8" name="Google Shape;1718;p18"/>
            <p:cNvSpPr/>
            <p:nvPr/>
          </p:nvSpPr>
          <p:spPr>
            <a:xfrm>
              <a:off x="0" y="143994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19" name="Google Shape;1719;p18"/>
            <p:cNvSpPr/>
            <p:nvPr/>
          </p:nvSpPr>
          <p:spPr>
            <a:xfrm>
              <a:off x="0" y="164786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0" name="Google Shape;1720;p18"/>
            <p:cNvSpPr/>
            <p:nvPr/>
          </p:nvSpPr>
          <p:spPr>
            <a:xfrm>
              <a:off x="0" y="1854977"/>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1" name="Google Shape;1721;p18"/>
            <p:cNvSpPr/>
            <p:nvPr/>
          </p:nvSpPr>
          <p:spPr>
            <a:xfrm>
              <a:off x="0" y="206290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2" name="Google Shape;1722;p18"/>
            <p:cNvSpPr/>
            <p:nvPr/>
          </p:nvSpPr>
          <p:spPr>
            <a:xfrm>
              <a:off x="0" y="227083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3" name="Google Shape;1723;p18"/>
            <p:cNvSpPr/>
            <p:nvPr/>
          </p:nvSpPr>
          <p:spPr>
            <a:xfrm>
              <a:off x="0" y="247876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4" name="Google Shape;1724;p18"/>
            <p:cNvSpPr/>
            <p:nvPr/>
          </p:nvSpPr>
          <p:spPr>
            <a:xfrm>
              <a:off x="0" y="2686688"/>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5" name="Google Shape;1725;p18"/>
            <p:cNvSpPr/>
            <p:nvPr/>
          </p:nvSpPr>
          <p:spPr>
            <a:xfrm>
              <a:off x="0" y="289461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6" name="Google Shape;1726;p18"/>
            <p:cNvSpPr/>
            <p:nvPr/>
          </p:nvSpPr>
          <p:spPr>
            <a:xfrm>
              <a:off x="0" y="3102544"/>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7" name="Google Shape;1727;p18"/>
            <p:cNvSpPr/>
            <p:nvPr/>
          </p:nvSpPr>
          <p:spPr>
            <a:xfrm>
              <a:off x="0" y="330965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8" name="Google Shape;1728;p18"/>
            <p:cNvSpPr/>
            <p:nvPr/>
          </p:nvSpPr>
          <p:spPr>
            <a:xfrm>
              <a:off x="0" y="351758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29" name="Google Shape;1729;p18"/>
            <p:cNvSpPr/>
            <p:nvPr/>
          </p:nvSpPr>
          <p:spPr>
            <a:xfrm>
              <a:off x="0" y="372550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0" name="Google Shape;1730;p18"/>
            <p:cNvSpPr/>
            <p:nvPr/>
          </p:nvSpPr>
          <p:spPr>
            <a:xfrm>
              <a:off x="0" y="393343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1" name="Google Shape;1731;p18"/>
            <p:cNvSpPr/>
            <p:nvPr/>
          </p:nvSpPr>
          <p:spPr>
            <a:xfrm>
              <a:off x="0" y="4140545"/>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2" name="Google Shape;1732;p18"/>
            <p:cNvSpPr/>
            <p:nvPr/>
          </p:nvSpPr>
          <p:spPr>
            <a:xfrm>
              <a:off x="0" y="4348473"/>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3" name="Google Shape;1733;p18"/>
            <p:cNvSpPr/>
            <p:nvPr/>
          </p:nvSpPr>
          <p:spPr>
            <a:xfrm>
              <a:off x="0" y="4556401"/>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4" name="Google Shape;1734;p18"/>
            <p:cNvSpPr/>
            <p:nvPr/>
          </p:nvSpPr>
          <p:spPr>
            <a:xfrm>
              <a:off x="0" y="4764329"/>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5" name="Google Shape;1735;p18"/>
            <p:cNvSpPr/>
            <p:nvPr/>
          </p:nvSpPr>
          <p:spPr>
            <a:xfrm>
              <a:off x="0" y="4972256"/>
              <a:ext cx="8792700"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6" name="Google Shape;1736;p18"/>
            <p:cNvSpPr/>
            <p:nvPr/>
          </p:nvSpPr>
          <p:spPr>
            <a:xfrm>
              <a:off x="86768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7" name="Google Shape;1737;p18"/>
            <p:cNvSpPr/>
            <p:nvPr/>
          </p:nvSpPr>
          <p:spPr>
            <a:xfrm>
              <a:off x="847046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8" name="Google Shape;1738;p18"/>
            <p:cNvSpPr/>
            <p:nvPr/>
          </p:nvSpPr>
          <p:spPr>
            <a:xfrm>
              <a:off x="826327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39" name="Google Shape;1739;p18"/>
            <p:cNvSpPr/>
            <p:nvPr/>
          </p:nvSpPr>
          <p:spPr>
            <a:xfrm>
              <a:off x="805608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0" name="Google Shape;1740;p18"/>
            <p:cNvSpPr/>
            <p:nvPr/>
          </p:nvSpPr>
          <p:spPr>
            <a:xfrm>
              <a:off x="78488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1" name="Google Shape;1741;p18"/>
            <p:cNvSpPr/>
            <p:nvPr/>
          </p:nvSpPr>
          <p:spPr>
            <a:xfrm>
              <a:off x="764169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2" name="Google Shape;1742;p18"/>
            <p:cNvSpPr/>
            <p:nvPr/>
          </p:nvSpPr>
          <p:spPr>
            <a:xfrm>
              <a:off x="74345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3" name="Google Shape;1743;p18"/>
            <p:cNvSpPr/>
            <p:nvPr/>
          </p:nvSpPr>
          <p:spPr>
            <a:xfrm>
              <a:off x="722730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4" name="Google Shape;1744;p18"/>
            <p:cNvSpPr/>
            <p:nvPr/>
          </p:nvSpPr>
          <p:spPr>
            <a:xfrm>
              <a:off x="702093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5" name="Google Shape;1745;p18"/>
            <p:cNvSpPr/>
            <p:nvPr/>
          </p:nvSpPr>
          <p:spPr>
            <a:xfrm>
              <a:off x="68137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6" name="Google Shape;1746;p18"/>
            <p:cNvSpPr/>
            <p:nvPr/>
          </p:nvSpPr>
          <p:spPr>
            <a:xfrm>
              <a:off x="66065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7" name="Google Shape;1747;p18"/>
            <p:cNvSpPr/>
            <p:nvPr/>
          </p:nvSpPr>
          <p:spPr>
            <a:xfrm>
              <a:off x="639934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8" name="Google Shape;1748;p18"/>
            <p:cNvSpPr/>
            <p:nvPr/>
          </p:nvSpPr>
          <p:spPr>
            <a:xfrm>
              <a:off x="619297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49" name="Google Shape;1749;p18"/>
            <p:cNvSpPr/>
            <p:nvPr/>
          </p:nvSpPr>
          <p:spPr>
            <a:xfrm>
              <a:off x="598577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0" name="Google Shape;1750;p18"/>
            <p:cNvSpPr/>
            <p:nvPr/>
          </p:nvSpPr>
          <p:spPr>
            <a:xfrm>
              <a:off x="577858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1" name="Google Shape;1751;p18"/>
            <p:cNvSpPr/>
            <p:nvPr/>
          </p:nvSpPr>
          <p:spPr>
            <a:xfrm>
              <a:off x="55713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2" name="Google Shape;1752;p18"/>
            <p:cNvSpPr/>
            <p:nvPr/>
          </p:nvSpPr>
          <p:spPr>
            <a:xfrm>
              <a:off x="536501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3" name="Google Shape;1753;p18"/>
            <p:cNvSpPr/>
            <p:nvPr/>
          </p:nvSpPr>
          <p:spPr>
            <a:xfrm>
              <a:off x="515863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4" name="Google Shape;1754;p18"/>
            <p:cNvSpPr/>
            <p:nvPr/>
          </p:nvSpPr>
          <p:spPr>
            <a:xfrm>
              <a:off x="495144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5" name="Google Shape;1755;p18"/>
            <p:cNvSpPr/>
            <p:nvPr/>
          </p:nvSpPr>
          <p:spPr>
            <a:xfrm>
              <a:off x="474424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6" name="Google Shape;1756;p18"/>
            <p:cNvSpPr/>
            <p:nvPr/>
          </p:nvSpPr>
          <p:spPr>
            <a:xfrm>
              <a:off x="453705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7" name="Google Shape;1757;p18"/>
            <p:cNvSpPr/>
            <p:nvPr/>
          </p:nvSpPr>
          <p:spPr>
            <a:xfrm>
              <a:off x="432986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8" name="Google Shape;1758;p18"/>
            <p:cNvSpPr/>
            <p:nvPr/>
          </p:nvSpPr>
          <p:spPr>
            <a:xfrm>
              <a:off x="412266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59" name="Google Shape;1759;p18"/>
            <p:cNvSpPr/>
            <p:nvPr/>
          </p:nvSpPr>
          <p:spPr>
            <a:xfrm>
              <a:off x="391628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0" name="Google Shape;1760;p18"/>
            <p:cNvSpPr/>
            <p:nvPr/>
          </p:nvSpPr>
          <p:spPr>
            <a:xfrm>
              <a:off x="370909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1" name="Google Shape;1761;p18"/>
            <p:cNvSpPr/>
            <p:nvPr/>
          </p:nvSpPr>
          <p:spPr>
            <a:xfrm>
              <a:off x="350190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2" name="Google Shape;1762;p18"/>
            <p:cNvSpPr/>
            <p:nvPr/>
          </p:nvSpPr>
          <p:spPr>
            <a:xfrm>
              <a:off x="329470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3" name="Google Shape;1763;p18"/>
            <p:cNvSpPr/>
            <p:nvPr/>
          </p:nvSpPr>
          <p:spPr>
            <a:xfrm>
              <a:off x="308751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4" name="Google Shape;1764;p18"/>
            <p:cNvSpPr/>
            <p:nvPr/>
          </p:nvSpPr>
          <p:spPr>
            <a:xfrm>
              <a:off x="288113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5" name="Google Shape;1765;p18"/>
            <p:cNvSpPr/>
            <p:nvPr/>
          </p:nvSpPr>
          <p:spPr>
            <a:xfrm>
              <a:off x="267394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6" name="Google Shape;1766;p18"/>
            <p:cNvSpPr/>
            <p:nvPr/>
          </p:nvSpPr>
          <p:spPr>
            <a:xfrm>
              <a:off x="2466748"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7" name="Google Shape;1767;p18"/>
            <p:cNvSpPr/>
            <p:nvPr/>
          </p:nvSpPr>
          <p:spPr>
            <a:xfrm>
              <a:off x="225955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8" name="Google Shape;1768;p18"/>
            <p:cNvSpPr/>
            <p:nvPr/>
          </p:nvSpPr>
          <p:spPr>
            <a:xfrm>
              <a:off x="2052361"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69" name="Google Shape;1769;p18"/>
            <p:cNvSpPr/>
            <p:nvPr/>
          </p:nvSpPr>
          <p:spPr>
            <a:xfrm>
              <a:off x="1845983"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0" name="Google Shape;1770;p18"/>
            <p:cNvSpPr/>
            <p:nvPr/>
          </p:nvSpPr>
          <p:spPr>
            <a:xfrm>
              <a:off x="163879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1" name="Google Shape;1771;p18"/>
            <p:cNvSpPr/>
            <p:nvPr/>
          </p:nvSpPr>
          <p:spPr>
            <a:xfrm>
              <a:off x="143159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2" name="Google Shape;1772;p18"/>
            <p:cNvSpPr/>
            <p:nvPr/>
          </p:nvSpPr>
          <p:spPr>
            <a:xfrm>
              <a:off x="1224402"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3" name="Google Shape;1773;p18"/>
            <p:cNvSpPr/>
            <p:nvPr/>
          </p:nvSpPr>
          <p:spPr>
            <a:xfrm>
              <a:off x="1017209"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4" name="Google Shape;1774;p18"/>
            <p:cNvSpPr/>
            <p:nvPr/>
          </p:nvSpPr>
          <p:spPr>
            <a:xfrm>
              <a:off x="810015"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5" name="Google Shape;1775;p18"/>
            <p:cNvSpPr/>
            <p:nvPr/>
          </p:nvSpPr>
          <p:spPr>
            <a:xfrm>
              <a:off x="603637"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6" name="Google Shape;1776;p18"/>
            <p:cNvSpPr/>
            <p:nvPr/>
          </p:nvSpPr>
          <p:spPr>
            <a:xfrm>
              <a:off x="396444"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7" name="Google Shape;1777;p18"/>
            <p:cNvSpPr/>
            <p:nvPr/>
          </p:nvSpPr>
          <p:spPr>
            <a:xfrm>
              <a:off x="18925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8" name="Google Shape;1778;p18"/>
            <p:cNvSpPr/>
            <p:nvPr/>
          </p:nvSpPr>
          <p:spPr>
            <a:xfrm>
              <a:off x="8716176" y="19320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79" name="Google Shape;1779;p18"/>
            <p:cNvSpPr/>
            <p:nvPr/>
          </p:nvSpPr>
          <p:spPr>
            <a:xfrm>
              <a:off x="8716176" y="40112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0" name="Google Shape;1780;p18"/>
            <p:cNvSpPr/>
            <p:nvPr/>
          </p:nvSpPr>
          <p:spPr>
            <a:xfrm>
              <a:off x="8716176" y="60905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1" name="Google Shape;1781;p18"/>
            <p:cNvSpPr/>
            <p:nvPr/>
          </p:nvSpPr>
          <p:spPr>
            <a:xfrm>
              <a:off x="8716176" y="81698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2" name="Google Shape;1782;p18"/>
            <p:cNvSpPr/>
            <p:nvPr/>
          </p:nvSpPr>
          <p:spPr>
            <a:xfrm>
              <a:off x="8716176" y="102409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3" name="Google Shape;1783;p18"/>
            <p:cNvSpPr/>
            <p:nvPr/>
          </p:nvSpPr>
          <p:spPr>
            <a:xfrm>
              <a:off x="8716176" y="123201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4" name="Google Shape;1784;p18"/>
            <p:cNvSpPr/>
            <p:nvPr/>
          </p:nvSpPr>
          <p:spPr>
            <a:xfrm>
              <a:off x="8716176" y="143994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5" name="Google Shape;1785;p18"/>
            <p:cNvSpPr/>
            <p:nvPr/>
          </p:nvSpPr>
          <p:spPr>
            <a:xfrm>
              <a:off x="8716176" y="164787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6" name="Google Shape;1786;p18"/>
            <p:cNvSpPr/>
            <p:nvPr/>
          </p:nvSpPr>
          <p:spPr>
            <a:xfrm>
              <a:off x="8716176" y="185498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7" name="Google Shape;1787;p18"/>
            <p:cNvSpPr/>
            <p:nvPr/>
          </p:nvSpPr>
          <p:spPr>
            <a:xfrm>
              <a:off x="8716176" y="2062907"/>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8" name="Google Shape;1788;p18"/>
            <p:cNvSpPr/>
            <p:nvPr/>
          </p:nvSpPr>
          <p:spPr>
            <a:xfrm>
              <a:off x="8716176" y="2270834"/>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89" name="Google Shape;1789;p18"/>
            <p:cNvSpPr/>
            <p:nvPr/>
          </p:nvSpPr>
          <p:spPr>
            <a:xfrm>
              <a:off x="8716176" y="247876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0" name="Google Shape;1790;p18"/>
            <p:cNvSpPr/>
            <p:nvPr/>
          </p:nvSpPr>
          <p:spPr>
            <a:xfrm>
              <a:off x="8716176" y="268668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1" name="Google Shape;1791;p18"/>
            <p:cNvSpPr/>
            <p:nvPr/>
          </p:nvSpPr>
          <p:spPr>
            <a:xfrm>
              <a:off x="8716176" y="289461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2" name="Google Shape;1792;p18"/>
            <p:cNvSpPr/>
            <p:nvPr/>
          </p:nvSpPr>
          <p:spPr>
            <a:xfrm>
              <a:off x="8716176" y="310254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3" name="Google Shape;1793;p18"/>
            <p:cNvSpPr/>
            <p:nvPr/>
          </p:nvSpPr>
          <p:spPr>
            <a:xfrm>
              <a:off x="8716176" y="330965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4" name="Google Shape;1794;p18"/>
            <p:cNvSpPr/>
            <p:nvPr/>
          </p:nvSpPr>
          <p:spPr>
            <a:xfrm>
              <a:off x="8716176" y="351757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5" name="Google Shape;1795;p18"/>
            <p:cNvSpPr/>
            <p:nvPr/>
          </p:nvSpPr>
          <p:spPr>
            <a:xfrm>
              <a:off x="8716176" y="372550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6" name="Google Shape;1796;p18"/>
            <p:cNvSpPr/>
            <p:nvPr/>
          </p:nvSpPr>
          <p:spPr>
            <a:xfrm>
              <a:off x="8716176" y="393343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7" name="Google Shape;1797;p18"/>
            <p:cNvSpPr/>
            <p:nvPr/>
          </p:nvSpPr>
          <p:spPr>
            <a:xfrm>
              <a:off x="8716176" y="4140541"/>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8" name="Google Shape;1798;p18"/>
            <p:cNvSpPr/>
            <p:nvPr/>
          </p:nvSpPr>
          <p:spPr>
            <a:xfrm>
              <a:off x="8716176" y="4348469"/>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799" name="Google Shape;1799;p18"/>
            <p:cNvSpPr/>
            <p:nvPr/>
          </p:nvSpPr>
          <p:spPr>
            <a:xfrm>
              <a:off x="8716176" y="4556396"/>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0" name="Google Shape;1800;p18"/>
            <p:cNvSpPr/>
            <p:nvPr/>
          </p:nvSpPr>
          <p:spPr>
            <a:xfrm>
              <a:off x="8716176" y="4764323"/>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1" name="Google Shape;1801;p18"/>
            <p:cNvSpPr/>
            <p:nvPr/>
          </p:nvSpPr>
          <p:spPr>
            <a:xfrm>
              <a:off x="8716176" y="4972250"/>
              <a:ext cx="427819" cy="0"/>
            </a:xfrm>
            <a:custGeom>
              <a:avLst/>
              <a:gdLst/>
              <a:ahLst/>
              <a:cxnLst/>
              <a:rect l="l" t="t" r="r" b="b"/>
              <a:pathLst>
                <a:path w="10779" h="120000" fill="none" extrusionOk="0">
                  <a:moveTo>
                    <a:pt x="0" y="0"/>
                  </a:moveTo>
                  <a:lnTo>
                    <a:pt x="10779" y="0"/>
                  </a:lnTo>
                  <a:lnTo>
                    <a:pt x="10779" y="0"/>
                  </a:lnTo>
                </a:path>
              </a:pathLst>
            </a:custGeom>
            <a:noFill/>
            <a:ln w="9525" cap="flat" cmpd="sng">
              <a:solidFill>
                <a:schemeClr val="accent2"/>
              </a:solidFill>
              <a:prstDash val="dashDot"/>
              <a:miter lim="8000"/>
              <a:headEnd type="none" w="sm" len="sm"/>
              <a:tailEnd type="none" w="sm" len="sm"/>
            </a:ln>
          </p:spPr>
          <p:txBody>
            <a:bodyPr spcFirstLastPara="1" wrap="square" lIns="83575" tIns="0" rIns="83575" bIns="0"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2" name="Google Shape;1802;p18"/>
            <p:cNvSpPr/>
            <p:nvPr/>
          </p:nvSpPr>
          <p:spPr>
            <a:xfrm>
              <a:off x="9071500"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sp>
          <p:nvSpPr>
            <p:cNvPr id="1803" name="Google Shape;1803;p18"/>
            <p:cNvSpPr/>
            <p:nvPr/>
          </p:nvSpPr>
          <p:spPr>
            <a:xfrm>
              <a:off x="8864306" y="0"/>
              <a:ext cx="0" cy="5143491"/>
            </a:xfrm>
            <a:custGeom>
              <a:avLst/>
              <a:gdLst/>
              <a:ahLst/>
              <a:cxnLst/>
              <a:rect l="l" t="t" r="r" b="b"/>
              <a:pathLst>
                <a:path w="120000" h="12813" fill="none" extrusionOk="0">
                  <a:moveTo>
                    <a:pt x="0" y="0"/>
                  </a:moveTo>
                  <a:lnTo>
                    <a:pt x="0" y="12813"/>
                  </a:lnTo>
                  <a:lnTo>
                    <a:pt x="0" y="12813"/>
                  </a:lnTo>
                </a:path>
              </a:pathLst>
            </a:custGeom>
            <a:noFill/>
            <a:ln w="9525" cap="flat" cmpd="sng">
              <a:solidFill>
                <a:schemeClr val="accent2"/>
              </a:solidFill>
              <a:prstDash val="dashDot"/>
              <a:miter lim="8000"/>
              <a:headEnd type="none" w="sm" len="sm"/>
              <a:tailEnd type="none" w="sm" len="sm"/>
            </a:ln>
          </p:spPr>
          <p:txBody>
            <a:bodyPr spcFirstLastPara="1" wrap="square" lIns="83575" tIns="42775" rIns="83575" bIns="42775" anchor="ctr" anchorCtr="1">
              <a:noAutofit/>
            </a:bodyPr>
            <a:lstStyle/>
            <a:p>
              <a:pPr marL="0" marR="0" lvl="0" indent="0" algn="l" rtl="0">
                <a:spcBef>
                  <a:spcPts val="0"/>
                </a:spcBef>
                <a:spcAft>
                  <a:spcPts val="0"/>
                </a:spcAft>
                <a:buNone/>
              </a:pPr>
              <a:endParaRPr sz="1600" b="0" strike="noStrike">
                <a:solidFill>
                  <a:srgbClr val="000000"/>
                </a:solidFill>
                <a:latin typeface="Arial"/>
                <a:ea typeface="Arial"/>
                <a:cs typeface="Arial"/>
                <a:sym typeface="Arial"/>
              </a:endParaRPr>
            </a:p>
          </p:txBody>
        </p:sp>
      </p:grpSp>
      <p:sp>
        <p:nvSpPr>
          <p:cNvPr id="1804" name="Google Shape;180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5" name="Google Shape;1805;p18"/>
          <p:cNvSpPr txBox="1">
            <a:spLocks noGrp="1"/>
          </p:cNvSpPr>
          <p:nvPr>
            <p:ph type="subTitle" idx="1"/>
          </p:nvPr>
        </p:nvSpPr>
        <p:spPr>
          <a:xfrm>
            <a:off x="4728100"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6" name="Google Shape;1806;p18"/>
          <p:cNvSpPr txBox="1">
            <a:spLocks noGrp="1"/>
          </p:cNvSpPr>
          <p:nvPr>
            <p:ph type="subTitle" idx="2"/>
          </p:nvPr>
        </p:nvSpPr>
        <p:spPr>
          <a:xfrm>
            <a:off x="716625" y="1360275"/>
            <a:ext cx="3699300" cy="293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07" name="Google Shape;1807;p18"/>
          <p:cNvGrpSpPr/>
          <p:nvPr/>
        </p:nvGrpSpPr>
        <p:grpSpPr>
          <a:xfrm>
            <a:off x="122000" y="4917447"/>
            <a:ext cx="4420450" cy="226056"/>
            <a:chOff x="122000" y="4917447"/>
            <a:chExt cx="4420450" cy="226056"/>
          </a:xfrm>
        </p:grpSpPr>
        <p:sp>
          <p:nvSpPr>
            <p:cNvPr id="1808" name="Google Shape;1808;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09" name="Google Shape;1809;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0" name="Google Shape;1810;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1" name="Google Shape;1811;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2" name="Google Shape;1812;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3" name="Google Shape;1813;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4" name="Google Shape;1814;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5" name="Google Shape;1815;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6" name="Google Shape;1816;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7" name="Google Shape;1817;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8" name="Google Shape;1818;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19" name="Google Shape;1819;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0" name="Google Shape;1820;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1" name="Google Shape;1821;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2" name="Google Shape;1822;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23" name="Google Shape;1823;p18"/>
          <p:cNvGrpSpPr/>
          <p:nvPr/>
        </p:nvGrpSpPr>
        <p:grpSpPr>
          <a:xfrm>
            <a:off x="4601500" y="4884626"/>
            <a:ext cx="4420450" cy="258877"/>
            <a:chOff x="4601500" y="4884626"/>
            <a:chExt cx="4420450" cy="258877"/>
          </a:xfrm>
        </p:grpSpPr>
        <p:sp>
          <p:nvSpPr>
            <p:cNvPr id="1824" name="Google Shape;1824;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5" name="Google Shape;1825;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6" name="Google Shape;1826;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7" name="Google Shape;1827;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8" name="Google Shape;1828;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29" name="Google Shape;1829;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0" name="Google Shape;1830;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1" name="Google Shape;1831;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2" name="Google Shape;1832;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3" name="Google Shape;1833;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4" name="Google Shape;1834;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5" name="Google Shape;1835;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6" name="Google Shape;1836;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7" name="Google Shape;1837;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38" name="Google Shape;1838;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39" name="Google Shape;1839;p18"/>
          <p:cNvGrpSpPr/>
          <p:nvPr/>
        </p:nvGrpSpPr>
        <p:grpSpPr>
          <a:xfrm>
            <a:off x="122025" y="5036324"/>
            <a:ext cx="4420450" cy="107173"/>
            <a:chOff x="122000" y="4917447"/>
            <a:chExt cx="4420450" cy="226056"/>
          </a:xfrm>
        </p:grpSpPr>
        <p:sp>
          <p:nvSpPr>
            <p:cNvPr id="1840" name="Google Shape;1840;p18"/>
            <p:cNvSpPr/>
            <p:nvPr/>
          </p:nvSpPr>
          <p:spPr>
            <a:xfrm>
              <a:off x="12200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1" name="Google Shape;1841;p18"/>
            <p:cNvSpPr/>
            <p:nvPr/>
          </p:nvSpPr>
          <p:spPr>
            <a:xfrm>
              <a:off x="420441"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2" name="Google Shape;1842;p18"/>
            <p:cNvSpPr/>
            <p:nvPr/>
          </p:nvSpPr>
          <p:spPr>
            <a:xfrm>
              <a:off x="719241"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3" name="Google Shape;1843;p18"/>
            <p:cNvSpPr/>
            <p:nvPr/>
          </p:nvSpPr>
          <p:spPr>
            <a:xfrm>
              <a:off x="1018042"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4" name="Google Shape;1844;p18"/>
            <p:cNvSpPr/>
            <p:nvPr/>
          </p:nvSpPr>
          <p:spPr>
            <a:xfrm>
              <a:off x="1316483"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5" name="Google Shape;1845;p18"/>
            <p:cNvSpPr/>
            <p:nvPr/>
          </p:nvSpPr>
          <p:spPr>
            <a:xfrm>
              <a:off x="1615283"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6" name="Google Shape;1846;p18"/>
            <p:cNvSpPr/>
            <p:nvPr/>
          </p:nvSpPr>
          <p:spPr>
            <a:xfrm>
              <a:off x="22125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7" name="Google Shape;1847;p18"/>
            <p:cNvSpPr/>
            <p:nvPr/>
          </p:nvSpPr>
          <p:spPr>
            <a:xfrm>
              <a:off x="2809766"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8" name="Google Shape;1848;p18"/>
            <p:cNvSpPr/>
            <p:nvPr/>
          </p:nvSpPr>
          <p:spPr>
            <a:xfrm>
              <a:off x="3108567"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49" name="Google Shape;1849;p18"/>
            <p:cNvSpPr/>
            <p:nvPr/>
          </p:nvSpPr>
          <p:spPr>
            <a:xfrm>
              <a:off x="3407008"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0" name="Google Shape;1850;p18"/>
            <p:cNvSpPr/>
            <p:nvPr/>
          </p:nvSpPr>
          <p:spPr>
            <a:xfrm>
              <a:off x="3705808"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1" name="Google Shape;1851;p18"/>
            <p:cNvSpPr/>
            <p:nvPr/>
          </p:nvSpPr>
          <p:spPr>
            <a:xfrm>
              <a:off x="4004609"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2" name="Google Shape;1852;p18"/>
            <p:cNvSpPr/>
            <p:nvPr/>
          </p:nvSpPr>
          <p:spPr>
            <a:xfrm>
              <a:off x="4303050" y="4917447"/>
              <a:ext cx="239400" cy="22605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3" name="Google Shape;1853;p18"/>
            <p:cNvSpPr/>
            <p:nvPr/>
          </p:nvSpPr>
          <p:spPr>
            <a:xfrm>
              <a:off x="1914084"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4" name="Google Shape;1854;p18"/>
            <p:cNvSpPr/>
            <p:nvPr/>
          </p:nvSpPr>
          <p:spPr>
            <a:xfrm>
              <a:off x="2510966"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855" name="Google Shape;1855;p18"/>
          <p:cNvGrpSpPr/>
          <p:nvPr/>
        </p:nvGrpSpPr>
        <p:grpSpPr>
          <a:xfrm>
            <a:off x="4601525" y="5020763"/>
            <a:ext cx="4420450" cy="122734"/>
            <a:chOff x="4601500" y="4884626"/>
            <a:chExt cx="4420450" cy="258877"/>
          </a:xfrm>
        </p:grpSpPr>
        <p:sp>
          <p:nvSpPr>
            <p:cNvPr id="1856" name="Google Shape;1856;p18"/>
            <p:cNvSpPr/>
            <p:nvPr/>
          </p:nvSpPr>
          <p:spPr>
            <a:xfrm flipH="1">
              <a:off x="8782550" y="5120767"/>
              <a:ext cx="239400" cy="22734"/>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7" name="Google Shape;1857;p18"/>
            <p:cNvSpPr/>
            <p:nvPr/>
          </p:nvSpPr>
          <p:spPr>
            <a:xfrm flipH="1">
              <a:off x="8484109" y="5093416"/>
              <a:ext cx="239400" cy="50085"/>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8" name="Google Shape;1858;p18"/>
            <p:cNvSpPr/>
            <p:nvPr/>
          </p:nvSpPr>
          <p:spPr>
            <a:xfrm flipH="1">
              <a:off x="8185309" y="5077403"/>
              <a:ext cx="239400" cy="6609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59" name="Google Shape;1859;p18"/>
            <p:cNvSpPr/>
            <p:nvPr/>
          </p:nvSpPr>
          <p:spPr>
            <a:xfrm flipH="1">
              <a:off x="7886508" y="5048825"/>
              <a:ext cx="239400" cy="94677"/>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0" name="Google Shape;1860;p18"/>
            <p:cNvSpPr/>
            <p:nvPr/>
          </p:nvSpPr>
          <p:spPr>
            <a:xfrm flipH="1">
              <a:off x="7587707" y="5020539"/>
              <a:ext cx="239760" cy="122963"/>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1" name="Google Shape;1861;p18"/>
            <p:cNvSpPr/>
            <p:nvPr/>
          </p:nvSpPr>
          <p:spPr>
            <a:xfrm flipH="1">
              <a:off x="7289267" y="5009493"/>
              <a:ext cx="239400" cy="134009"/>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2" name="Google Shape;1862;p18"/>
            <p:cNvSpPr/>
            <p:nvPr/>
          </p:nvSpPr>
          <p:spPr>
            <a:xfrm flipH="1">
              <a:off x="6692025" y="4988980"/>
              <a:ext cx="239400" cy="154522"/>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3" name="Google Shape;1863;p18"/>
            <p:cNvSpPr/>
            <p:nvPr/>
          </p:nvSpPr>
          <p:spPr>
            <a:xfrm flipH="1">
              <a:off x="6094784" y="4980623"/>
              <a:ext cx="239400" cy="162879"/>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4" name="Google Shape;1864;p18"/>
            <p:cNvSpPr/>
            <p:nvPr/>
          </p:nvSpPr>
          <p:spPr>
            <a:xfrm flipH="1">
              <a:off x="5795983" y="4966948"/>
              <a:ext cx="239400" cy="17655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5" name="Google Shape;1865;p18"/>
            <p:cNvSpPr/>
            <p:nvPr/>
          </p:nvSpPr>
          <p:spPr>
            <a:xfrm flipH="1">
              <a:off x="5497542" y="4938486"/>
              <a:ext cx="239400" cy="205016"/>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6" name="Google Shape;1866;p18"/>
            <p:cNvSpPr/>
            <p:nvPr/>
          </p:nvSpPr>
          <p:spPr>
            <a:xfrm flipH="1">
              <a:off x="5198742" y="4945207"/>
              <a:ext cx="239400" cy="198295"/>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7" name="Google Shape;1867;p18"/>
            <p:cNvSpPr/>
            <p:nvPr/>
          </p:nvSpPr>
          <p:spPr>
            <a:xfrm flipH="1">
              <a:off x="4899941" y="4929545"/>
              <a:ext cx="239400" cy="213958"/>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8" name="Google Shape;1868;p18"/>
            <p:cNvSpPr/>
            <p:nvPr/>
          </p:nvSpPr>
          <p:spPr>
            <a:xfrm flipH="1">
              <a:off x="4601500" y="4884626"/>
              <a:ext cx="239400" cy="258876"/>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69" name="Google Shape;1869;p18"/>
            <p:cNvSpPr/>
            <p:nvPr/>
          </p:nvSpPr>
          <p:spPr>
            <a:xfrm flipH="1">
              <a:off x="6990466" y="5026208"/>
              <a:ext cx="239400" cy="117294"/>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70" name="Google Shape;1870;p18"/>
            <p:cNvSpPr/>
            <p:nvPr/>
          </p:nvSpPr>
          <p:spPr>
            <a:xfrm flipH="1">
              <a:off x="6393584" y="5013584"/>
              <a:ext cx="239400" cy="129918"/>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1pPr>
            <a:lvl2pPr lvl="1"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2pPr>
            <a:lvl3pPr lvl="2"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3pPr>
            <a:lvl4pPr lvl="3"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4pPr>
            <a:lvl5pPr lvl="4"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5pPr>
            <a:lvl6pPr lvl="5"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6pPr>
            <a:lvl7pPr lvl="6"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7pPr>
            <a:lvl8pPr lvl="7"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8pPr>
            <a:lvl9pPr lvl="8" rtl="0">
              <a:spcBef>
                <a:spcPts val="0"/>
              </a:spcBef>
              <a:spcAft>
                <a:spcPts val="0"/>
              </a:spcAft>
              <a:buClr>
                <a:schemeClr val="dk1"/>
              </a:buClr>
              <a:buSzPts val="2800"/>
              <a:buFont typeface="Outfit ExtraBold"/>
              <a:buNone/>
              <a:defRPr sz="2800">
                <a:solidFill>
                  <a:schemeClr val="dk1"/>
                </a:solidFill>
                <a:latin typeface="Outfit ExtraBold"/>
                <a:ea typeface="Outfit ExtraBold"/>
                <a:cs typeface="Outfit ExtraBold"/>
                <a:sym typeface="Outfit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7" r:id="rId6"/>
    <p:sldLayoutId id="2147483660" r:id="rId7"/>
    <p:sldLayoutId id="2147483662" r:id="rId8"/>
    <p:sldLayoutId id="2147483664" r:id="rId9"/>
    <p:sldLayoutId id="2147483665"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www.8451.com/knowledge-hub/technology/optimizing-store-space-with-machine-learning/" TargetMode="External"/><Relationship Id="rId2" Type="http://schemas.openxmlformats.org/officeDocument/2006/relationships/hyperlink" Target="https://www.mckinsey.com/~/media/mckinsey/industries/retail/how"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enago.jp/academy/research-aims-and-objectives/"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27"/>
          <p:cNvSpPr txBox="1">
            <a:spLocks noGrp="1"/>
          </p:cNvSpPr>
          <p:nvPr>
            <p:ph type="subTitle" idx="1"/>
          </p:nvPr>
        </p:nvSpPr>
        <p:spPr>
          <a:xfrm>
            <a:off x="742913" y="2924259"/>
            <a:ext cx="7721400" cy="10026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Team 07</a:t>
            </a:r>
            <a:r>
              <a:rPr lang="en"/>
              <a:t>: Noa Scharf, Hector Negron, and Benjamin Tutka</a:t>
            </a:r>
          </a:p>
          <a:p>
            <a:pPr marL="0" lvl="0" indent="0" algn="ctr" rtl="0">
              <a:spcBef>
                <a:spcPts val="0"/>
              </a:spcBef>
              <a:spcAft>
                <a:spcPts val="0"/>
              </a:spcAft>
              <a:buNone/>
            </a:pPr>
            <a:r>
              <a:rPr lang="en" b="1"/>
              <a:t>Sam’s Club Team</a:t>
            </a:r>
            <a:r>
              <a:rPr lang="en"/>
              <a:t>: Michael Juang, Nikhil Sharma, and Ada Shi</a:t>
            </a:r>
          </a:p>
          <a:p>
            <a:pPr marL="0" lvl="0" indent="0" algn="ctr" rtl="0">
              <a:spcBef>
                <a:spcPts val="0"/>
              </a:spcBef>
              <a:spcAft>
                <a:spcPts val="0"/>
              </a:spcAft>
              <a:buNone/>
            </a:pPr>
            <a:r>
              <a:rPr lang="en" b="1"/>
              <a:t>Date Presented</a:t>
            </a:r>
            <a:r>
              <a:rPr lang="en"/>
              <a:t>: April 29</a:t>
            </a:r>
            <a:r>
              <a:rPr lang="en" baseline="30000"/>
              <a:t>th</a:t>
            </a:r>
            <a:r>
              <a:rPr lang="en"/>
              <a:t>, 2025</a:t>
            </a:r>
            <a:endParaRPr/>
          </a:p>
        </p:txBody>
      </p:sp>
      <p:sp>
        <p:nvSpPr>
          <p:cNvPr id="2590" name="Google Shape;2590;p27"/>
          <p:cNvSpPr txBox="1">
            <a:spLocks noGrp="1"/>
          </p:cNvSpPr>
          <p:nvPr>
            <p:ph type="ctrTitle"/>
          </p:nvPr>
        </p:nvSpPr>
        <p:spPr>
          <a:xfrm>
            <a:off x="742938" y="1314159"/>
            <a:ext cx="77175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latin typeface="Lato"/>
              </a:rPr>
              <a:t>Sam’s Club Attribute Based Assortment</a:t>
            </a:r>
          </a:p>
        </p:txBody>
      </p:sp>
      <p:pic>
        <p:nvPicPr>
          <p:cNvPr id="2" name="Picture 2" descr="UARK Data Science | Fayetteville AR">
            <a:extLst>
              <a:ext uri="{FF2B5EF4-FFF2-40B4-BE49-F238E27FC236}">
                <a16:creationId xmlns:a16="http://schemas.microsoft.com/office/drawing/2014/main" id="{A8A0A572-B5F7-9377-B410-88B036D27B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461" y="190818"/>
            <a:ext cx="909426" cy="9094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m's Club Logo (2019) - PNG Logo Vector Brand Downloads (SVG, EPS)">
            <a:extLst>
              <a:ext uri="{FF2B5EF4-FFF2-40B4-BE49-F238E27FC236}">
                <a16:creationId xmlns:a16="http://schemas.microsoft.com/office/drawing/2014/main" id="{4B38EFB7-AD2F-B26A-5CEF-D07B87C2EE9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831139" y="192376"/>
            <a:ext cx="1260451" cy="7090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3"/>
        <p:cNvGrpSpPr/>
        <p:nvPr/>
      </p:nvGrpSpPr>
      <p:grpSpPr>
        <a:xfrm>
          <a:off x="0" y="0"/>
          <a:ext cx="0" cy="0"/>
          <a:chOff x="0" y="0"/>
          <a:chExt cx="0" cy="0"/>
        </a:xfrm>
      </p:grpSpPr>
      <p:sp>
        <p:nvSpPr>
          <p:cNvPr id="2874" name="Google Shape;2874;p36"/>
          <p:cNvSpPr txBox="1">
            <a:spLocks noGrp="1"/>
          </p:cNvSpPr>
          <p:nvPr>
            <p:ph type="title"/>
          </p:nvPr>
        </p:nvSpPr>
        <p:spPr>
          <a:xfrm>
            <a:off x="1284000" y="1713600"/>
            <a:ext cx="6576000" cy="171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bg2"/>
                </a:solidFill>
                <a:latin typeface="Lato"/>
              </a:rPr>
              <a:t>Exploratory Data Analysis</a:t>
            </a:r>
            <a:endParaRPr lang="en-US">
              <a:solidFill>
                <a:schemeClr val="bg2"/>
              </a:solidFill>
              <a:latin typeface="Lato"/>
            </a:endParaRPr>
          </a:p>
        </p:txBody>
      </p:sp>
      <p:grpSp>
        <p:nvGrpSpPr>
          <p:cNvPr id="2876" name="Google Shape;2876;p36"/>
          <p:cNvGrpSpPr/>
          <p:nvPr/>
        </p:nvGrpSpPr>
        <p:grpSpPr>
          <a:xfrm>
            <a:off x="1853375" y="4206300"/>
            <a:ext cx="5421201" cy="960686"/>
            <a:chOff x="1853375" y="4206300"/>
            <a:chExt cx="5421201" cy="960686"/>
          </a:xfrm>
        </p:grpSpPr>
        <p:grpSp>
          <p:nvGrpSpPr>
            <p:cNvPr id="2877" name="Google Shape;2877;p36"/>
            <p:cNvGrpSpPr/>
            <p:nvPr/>
          </p:nvGrpSpPr>
          <p:grpSpPr>
            <a:xfrm>
              <a:off x="1853375" y="4206310"/>
              <a:ext cx="2686628" cy="960675"/>
              <a:chOff x="5179977" y="136093"/>
              <a:chExt cx="2686628" cy="3346133"/>
            </a:xfrm>
          </p:grpSpPr>
          <p:sp>
            <p:nvSpPr>
              <p:cNvPr id="2878" name="Google Shape;2878;p36"/>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6"/>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6"/>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6"/>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6"/>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6"/>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6"/>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6"/>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6"/>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6"/>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6"/>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6"/>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6"/>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1" name="Google Shape;2891;p36"/>
            <p:cNvGrpSpPr/>
            <p:nvPr/>
          </p:nvGrpSpPr>
          <p:grpSpPr>
            <a:xfrm flipH="1">
              <a:off x="4587948" y="4206300"/>
              <a:ext cx="2686628" cy="960675"/>
              <a:chOff x="5179977" y="136093"/>
              <a:chExt cx="2686628" cy="3346133"/>
            </a:xfrm>
          </p:grpSpPr>
          <p:sp>
            <p:nvSpPr>
              <p:cNvPr id="2892" name="Google Shape;2892;p36"/>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6"/>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6"/>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6"/>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6"/>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6"/>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6"/>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6"/>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6"/>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6"/>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6"/>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6"/>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6"/>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05" name="Google Shape;2905;p36"/>
          <p:cNvGrpSpPr/>
          <p:nvPr/>
        </p:nvGrpSpPr>
        <p:grpSpPr>
          <a:xfrm>
            <a:off x="1433665" y="4527192"/>
            <a:ext cx="6260594" cy="639863"/>
            <a:chOff x="1433665" y="4527192"/>
            <a:chExt cx="6260594" cy="639863"/>
          </a:xfrm>
        </p:grpSpPr>
        <p:grpSp>
          <p:nvGrpSpPr>
            <p:cNvPr id="2906" name="Google Shape;2906;p36"/>
            <p:cNvGrpSpPr/>
            <p:nvPr/>
          </p:nvGrpSpPr>
          <p:grpSpPr>
            <a:xfrm>
              <a:off x="1433665" y="4527202"/>
              <a:ext cx="3106319" cy="639852"/>
              <a:chOff x="4760286" y="2503707"/>
              <a:chExt cx="3106319" cy="978517"/>
            </a:xfrm>
          </p:grpSpPr>
          <p:sp>
            <p:nvSpPr>
              <p:cNvPr id="2907" name="Google Shape;2907;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2" name="Google Shape;2912;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3" name="Google Shape;2913;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4" name="Google Shape;2914;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5" name="Google Shape;2915;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6" name="Google Shape;2916;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7" name="Google Shape;2917;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2" name="Google Shape;2922;p36"/>
            <p:cNvGrpSpPr/>
            <p:nvPr/>
          </p:nvGrpSpPr>
          <p:grpSpPr>
            <a:xfrm flipH="1">
              <a:off x="4587941" y="4527192"/>
              <a:ext cx="3106319" cy="639852"/>
              <a:chOff x="4760286" y="2503707"/>
              <a:chExt cx="3106319" cy="978517"/>
            </a:xfrm>
          </p:grpSpPr>
          <p:sp>
            <p:nvSpPr>
              <p:cNvPr id="2923" name="Google Shape;2923;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38" name="Google Shape;2938;p36"/>
          <p:cNvGrpSpPr/>
          <p:nvPr/>
        </p:nvGrpSpPr>
        <p:grpSpPr>
          <a:xfrm>
            <a:off x="1441734" y="-46"/>
            <a:ext cx="6260531" cy="639863"/>
            <a:chOff x="1441734" y="-46"/>
            <a:chExt cx="6260531" cy="639863"/>
          </a:xfrm>
        </p:grpSpPr>
        <p:grpSp>
          <p:nvGrpSpPr>
            <p:cNvPr id="2939" name="Google Shape;2939;p36"/>
            <p:cNvGrpSpPr/>
            <p:nvPr/>
          </p:nvGrpSpPr>
          <p:grpSpPr>
            <a:xfrm rot="10800000">
              <a:off x="4595947" y="-46"/>
              <a:ext cx="3106319" cy="639852"/>
              <a:chOff x="4760286" y="2503707"/>
              <a:chExt cx="3106319" cy="978517"/>
            </a:xfrm>
          </p:grpSpPr>
          <p:sp>
            <p:nvSpPr>
              <p:cNvPr id="2940" name="Google Shape;2940;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55" name="Google Shape;2955;p36"/>
            <p:cNvGrpSpPr/>
            <p:nvPr/>
          </p:nvGrpSpPr>
          <p:grpSpPr>
            <a:xfrm rot="10800000" flipH="1">
              <a:off x="1441734" y="-35"/>
              <a:ext cx="3106319" cy="639852"/>
              <a:chOff x="4760286" y="2503707"/>
              <a:chExt cx="3106319" cy="978517"/>
            </a:xfrm>
          </p:grpSpPr>
          <p:sp>
            <p:nvSpPr>
              <p:cNvPr id="2956" name="Google Shape;2956;p36"/>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6"/>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6"/>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6"/>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6"/>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6"/>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6"/>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6"/>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6"/>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6"/>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6"/>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6"/>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6"/>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6"/>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6"/>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668E-DC6F-61B3-9DAB-8D1B52DEA9B8}"/>
              </a:ext>
            </a:extLst>
          </p:cNvPr>
          <p:cNvSpPr>
            <a:spLocks noGrp="1"/>
          </p:cNvSpPr>
          <p:nvPr>
            <p:ph type="title"/>
          </p:nvPr>
        </p:nvSpPr>
        <p:spPr/>
        <p:txBody>
          <a:bodyPr/>
          <a:lstStyle/>
          <a:p>
            <a:r>
              <a:rPr lang="en-US">
                <a:latin typeface="Lato"/>
              </a:rPr>
              <a:t>Where Are Our Stores Located?</a:t>
            </a:r>
          </a:p>
        </p:txBody>
      </p:sp>
      <p:pic>
        <p:nvPicPr>
          <p:cNvPr id="9" name="Picture 8">
            <a:extLst>
              <a:ext uri="{FF2B5EF4-FFF2-40B4-BE49-F238E27FC236}">
                <a16:creationId xmlns:a16="http://schemas.microsoft.com/office/drawing/2014/main" id="{F8B4265A-C860-E619-8E5C-214A248F4B6B}"/>
              </a:ext>
            </a:extLst>
          </p:cNvPr>
          <p:cNvPicPr>
            <a:picLocks noChangeAspect="1"/>
          </p:cNvPicPr>
          <p:nvPr/>
        </p:nvPicPr>
        <p:blipFill>
          <a:blip r:embed="rId2"/>
          <a:stretch>
            <a:fillRect/>
          </a:stretch>
        </p:blipFill>
        <p:spPr>
          <a:xfrm>
            <a:off x="79738" y="1275908"/>
            <a:ext cx="8984523" cy="3014351"/>
          </a:xfrm>
          <a:prstGeom prst="rect">
            <a:avLst/>
          </a:prstGeom>
        </p:spPr>
      </p:pic>
      <p:sp>
        <p:nvSpPr>
          <p:cNvPr id="3" name="Subtitle 2">
            <a:extLst>
              <a:ext uri="{FF2B5EF4-FFF2-40B4-BE49-F238E27FC236}">
                <a16:creationId xmlns:a16="http://schemas.microsoft.com/office/drawing/2014/main" id="{3A274144-311D-9C82-C1B4-F55D80BF21C3}"/>
              </a:ext>
            </a:extLst>
          </p:cNvPr>
          <p:cNvSpPr>
            <a:spLocks noGrp="1"/>
          </p:cNvSpPr>
          <p:nvPr>
            <p:ph type="subTitle" idx="1"/>
          </p:nvPr>
        </p:nvSpPr>
        <p:spPr>
          <a:xfrm>
            <a:off x="720000" y="1790983"/>
            <a:ext cx="2379000" cy="1984200"/>
          </a:xfrm>
        </p:spPr>
        <p:txBody>
          <a:bodyPr/>
          <a:lstStyle/>
          <a:p>
            <a:pPr>
              <a:buFont typeface="Courier New" panose="02070309020205020404" pitchFamily="49" charset="0"/>
              <a:buChar char="o"/>
            </a:pPr>
            <a:r>
              <a:rPr lang="en-US" sz="1200"/>
              <a:t>Data is from United States and Puerto Rico store locations</a:t>
            </a:r>
          </a:p>
          <a:p>
            <a:pPr>
              <a:buFont typeface="Courier New" panose="02070309020205020404" pitchFamily="49" charset="0"/>
              <a:buChar char="o"/>
            </a:pPr>
            <a:r>
              <a:rPr lang="en-US" sz="1200"/>
              <a:t>Graphed using geographical data from club data</a:t>
            </a:r>
          </a:p>
          <a:p>
            <a:pPr>
              <a:buFont typeface="Courier New" panose="02070309020205020404" pitchFamily="49" charset="0"/>
              <a:buChar char="o"/>
            </a:pPr>
            <a:endParaRPr lang="en-US" sz="1200"/>
          </a:p>
        </p:txBody>
      </p:sp>
    </p:spTree>
    <p:extLst>
      <p:ext uri="{BB962C8B-B14F-4D97-AF65-F5344CB8AC3E}">
        <p14:creationId xmlns:p14="http://schemas.microsoft.com/office/powerpoint/2010/main" val="30833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81CB8-34A4-28A2-65A1-2D87B3658DAD}"/>
            </a:ext>
          </a:extLst>
        </p:cNvPr>
        <p:cNvGrpSpPr/>
        <p:nvPr/>
      </p:nvGrpSpPr>
      <p:grpSpPr>
        <a:xfrm>
          <a:off x="0" y="0"/>
          <a:ext cx="0" cy="0"/>
          <a:chOff x="0" y="0"/>
          <a:chExt cx="0" cy="0"/>
        </a:xfrm>
      </p:grpSpPr>
      <p:pic>
        <p:nvPicPr>
          <p:cNvPr id="5" name="Picture 4" descr="A map of the united states with colored dots&#10;&#10;Description automatically generated">
            <a:extLst>
              <a:ext uri="{FF2B5EF4-FFF2-40B4-BE49-F238E27FC236}">
                <a16:creationId xmlns:a16="http://schemas.microsoft.com/office/drawing/2014/main" id="{AD60E33A-87BB-FDA9-F619-695267B1E12A}"/>
              </a:ext>
            </a:extLst>
          </p:cNvPr>
          <p:cNvPicPr>
            <a:picLocks noChangeAspect="1"/>
          </p:cNvPicPr>
          <p:nvPr/>
        </p:nvPicPr>
        <p:blipFill>
          <a:blip r:embed="rId2"/>
          <a:stretch>
            <a:fillRect/>
          </a:stretch>
        </p:blipFill>
        <p:spPr>
          <a:xfrm>
            <a:off x="109809" y="1292732"/>
            <a:ext cx="8924382" cy="2983634"/>
          </a:xfrm>
          <a:prstGeom prst="rect">
            <a:avLst/>
          </a:prstGeom>
        </p:spPr>
      </p:pic>
      <p:sp>
        <p:nvSpPr>
          <p:cNvPr id="2" name="Title 1">
            <a:extLst>
              <a:ext uri="{FF2B5EF4-FFF2-40B4-BE49-F238E27FC236}">
                <a16:creationId xmlns:a16="http://schemas.microsoft.com/office/drawing/2014/main" id="{51B8CCA3-7A48-679E-D00D-C2FCCCD1F94A}"/>
              </a:ext>
            </a:extLst>
          </p:cNvPr>
          <p:cNvSpPr>
            <a:spLocks noGrp="1"/>
          </p:cNvSpPr>
          <p:nvPr>
            <p:ph type="title"/>
          </p:nvPr>
        </p:nvSpPr>
        <p:spPr/>
        <p:txBody>
          <a:bodyPr/>
          <a:lstStyle/>
          <a:p>
            <a:r>
              <a:rPr lang="en-US">
                <a:latin typeface="Lato"/>
              </a:rPr>
              <a:t>Our Clustering Analysis</a:t>
            </a:r>
          </a:p>
        </p:txBody>
      </p:sp>
      <p:sp>
        <p:nvSpPr>
          <p:cNvPr id="3" name="Subtitle 2">
            <a:extLst>
              <a:ext uri="{FF2B5EF4-FFF2-40B4-BE49-F238E27FC236}">
                <a16:creationId xmlns:a16="http://schemas.microsoft.com/office/drawing/2014/main" id="{0BC1B8FF-7667-70E2-8F59-26F966850423}"/>
              </a:ext>
            </a:extLst>
          </p:cNvPr>
          <p:cNvSpPr>
            <a:spLocks noGrp="1"/>
          </p:cNvSpPr>
          <p:nvPr>
            <p:ph type="subTitle" idx="1"/>
          </p:nvPr>
        </p:nvSpPr>
        <p:spPr>
          <a:xfrm>
            <a:off x="321240" y="2012455"/>
            <a:ext cx="2379000" cy="1984200"/>
          </a:xfrm>
        </p:spPr>
        <p:txBody>
          <a:bodyPr/>
          <a:lstStyle/>
          <a:p>
            <a:pPr>
              <a:buFont typeface="Courier New" panose="02070309020205020404" pitchFamily="49" charset="0"/>
              <a:buChar char="o"/>
            </a:pPr>
            <a:r>
              <a:rPr lang="en-US" sz="1200"/>
              <a:t>Clustering analysis based on key demographic features</a:t>
            </a:r>
          </a:p>
          <a:p>
            <a:pPr>
              <a:buFont typeface="Courier New" panose="02070309020205020404" pitchFamily="49" charset="0"/>
              <a:buChar char="o"/>
            </a:pPr>
            <a:r>
              <a:rPr lang="en-US" sz="1200"/>
              <a:t>7 clusters  </a:t>
            </a:r>
          </a:p>
          <a:p>
            <a:pPr>
              <a:buFont typeface="Courier New" panose="02070309020205020404" pitchFamily="49" charset="0"/>
              <a:buChar char="o"/>
            </a:pPr>
            <a:endParaRPr lang="en-US" sz="1200"/>
          </a:p>
        </p:txBody>
      </p:sp>
    </p:spTree>
    <p:extLst>
      <p:ext uri="{BB962C8B-B14F-4D97-AF65-F5344CB8AC3E}">
        <p14:creationId xmlns:p14="http://schemas.microsoft.com/office/powerpoint/2010/main" val="1904657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3">
          <a:extLst>
            <a:ext uri="{FF2B5EF4-FFF2-40B4-BE49-F238E27FC236}">
              <a16:creationId xmlns:a16="http://schemas.microsoft.com/office/drawing/2014/main" id="{21AC28C9-CDC4-14CE-A96F-A7F301B99D60}"/>
            </a:ext>
          </a:extLst>
        </p:cNvPr>
        <p:cNvGrpSpPr/>
        <p:nvPr/>
      </p:nvGrpSpPr>
      <p:grpSpPr>
        <a:xfrm>
          <a:off x="0" y="0"/>
          <a:ext cx="0" cy="0"/>
          <a:chOff x="0" y="0"/>
          <a:chExt cx="0" cy="0"/>
        </a:xfrm>
      </p:grpSpPr>
      <p:sp>
        <p:nvSpPr>
          <p:cNvPr id="2874" name="Google Shape;2874;p36">
            <a:extLst>
              <a:ext uri="{FF2B5EF4-FFF2-40B4-BE49-F238E27FC236}">
                <a16:creationId xmlns:a16="http://schemas.microsoft.com/office/drawing/2014/main" id="{EE32879F-F5CC-FFE1-2B87-6676E3F86C24}"/>
              </a:ext>
            </a:extLst>
          </p:cNvPr>
          <p:cNvSpPr txBox="1">
            <a:spLocks noGrp="1"/>
          </p:cNvSpPr>
          <p:nvPr>
            <p:ph type="title"/>
          </p:nvPr>
        </p:nvSpPr>
        <p:spPr>
          <a:xfrm>
            <a:off x="1284000" y="2063825"/>
            <a:ext cx="6576000" cy="10158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bg2"/>
                </a:solidFill>
                <a:latin typeface="Lato"/>
              </a:rPr>
              <a:t>Modeling</a:t>
            </a:r>
            <a:endParaRPr lang="en-US">
              <a:solidFill>
                <a:schemeClr val="bg2"/>
              </a:solidFill>
              <a:latin typeface="Lato"/>
            </a:endParaRPr>
          </a:p>
        </p:txBody>
      </p:sp>
      <p:grpSp>
        <p:nvGrpSpPr>
          <p:cNvPr id="2876" name="Google Shape;2876;p36">
            <a:extLst>
              <a:ext uri="{FF2B5EF4-FFF2-40B4-BE49-F238E27FC236}">
                <a16:creationId xmlns:a16="http://schemas.microsoft.com/office/drawing/2014/main" id="{481D90B4-6B95-4DD9-DF09-85B7AADC9574}"/>
              </a:ext>
            </a:extLst>
          </p:cNvPr>
          <p:cNvGrpSpPr/>
          <p:nvPr/>
        </p:nvGrpSpPr>
        <p:grpSpPr>
          <a:xfrm>
            <a:off x="1853375" y="4206300"/>
            <a:ext cx="5421201" cy="960686"/>
            <a:chOff x="1853375" y="4206300"/>
            <a:chExt cx="5421201" cy="960686"/>
          </a:xfrm>
        </p:grpSpPr>
        <p:grpSp>
          <p:nvGrpSpPr>
            <p:cNvPr id="2877" name="Google Shape;2877;p36">
              <a:extLst>
                <a:ext uri="{FF2B5EF4-FFF2-40B4-BE49-F238E27FC236}">
                  <a16:creationId xmlns:a16="http://schemas.microsoft.com/office/drawing/2014/main" id="{0D7AA953-925F-F28F-D05C-1D0B0F7650B3}"/>
                </a:ext>
              </a:extLst>
            </p:cNvPr>
            <p:cNvGrpSpPr/>
            <p:nvPr/>
          </p:nvGrpSpPr>
          <p:grpSpPr>
            <a:xfrm>
              <a:off x="1853375" y="4206310"/>
              <a:ext cx="2686628" cy="960675"/>
              <a:chOff x="5179977" y="136093"/>
              <a:chExt cx="2686628" cy="3346133"/>
            </a:xfrm>
          </p:grpSpPr>
          <p:sp>
            <p:nvSpPr>
              <p:cNvPr id="2878" name="Google Shape;2878;p36">
                <a:extLst>
                  <a:ext uri="{FF2B5EF4-FFF2-40B4-BE49-F238E27FC236}">
                    <a16:creationId xmlns:a16="http://schemas.microsoft.com/office/drawing/2014/main" id="{C2F2F2D3-06BB-2EF3-F74A-6955E9969C04}"/>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6">
                <a:extLst>
                  <a:ext uri="{FF2B5EF4-FFF2-40B4-BE49-F238E27FC236}">
                    <a16:creationId xmlns:a16="http://schemas.microsoft.com/office/drawing/2014/main" id="{504E1A9D-275D-690F-0D65-27FEC97A966B}"/>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6">
                <a:extLst>
                  <a:ext uri="{FF2B5EF4-FFF2-40B4-BE49-F238E27FC236}">
                    <a16:creationId xmlns:a16="http://schemas.microsoft.com/office/drawing/2014/main" id="{4C2A251A-38C5-2BCE-EC3D-E5278B459F92}"/>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6">
                <a:extLst>
                  <a:ext uri="{FF2B5EF4-FFF2-40B4-BE49-F238E27FC236}">
                    <a16:creationId xmlns:a16="http://schemas.microsoft.com/office/drawing/2014/main" id="{C6C3D6AB-5ED3-DEC3-0114-62D07A1D7D5D}"/>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6">
                <a:extLst>
                  <a:ext uri="{FF2B5EF4-FFF2-40B4-BE49-F238E27FC236}">
                    <a16:creationId xmlns:a16="http://schemas.microsoft.com/office/drawing/2014/main" id="{2EC93AE5-811C-AC62-A1F9-695A46942246}"/>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6">
                <a:extLst>
                  <a:ext uri="{FF2B5EF4-FFF2-40B4-BE49-F238E27FC236}">
                    <a16:creationId xmlns:a16="http://schemas.microsoft.com/office/drawing/2014/main" id="{63902FA7-B53E-46EF-B44A-D2EC39BD6686}"/>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6">
                <a:extLst>
                  <a:ext uri="{FF2B5EF4-FFF2-40B4-BE49-F238E27FC236}">
                    <a16:creationId xmlns:a16="http://schemas.microsoft.com/office/drawing/2014/main" id="{9D0FF25D-2479-44FF-BE7A-19C7303C6F24}"/>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6">
                <a:extLst>
                  <a:ext uri="{FF2B5EF4-FFF2-40B4-BE49-F238E27FC236}">
                    <a16:creationId xmlns:a16="http://schemas.microsoft.com/office/drawing/2014/main" id="{FCF3B4BE-8C32-482B-3E6D-0B0653B48124}"/>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6">
                <a:extLst>
                  <a:ext uri="{FF2B5EF4-FFF2-40B4-BE49-F238E27FC236}">
                    <a16:creationId xmlns:a16="http://schemas.microsoft.com/office/drawing/2014/main" id="{6B8AEA13-DE48-64AA-2B58-1951E83D2038}"/>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6">
                <a:extLst>
                  <a:ext uri="{FF2B5EF4-FFF2-40B4-BE49-F238E27FC236}">
                    <a16:creationId xmlns:a16="http://schemas.microsoft.com/office/drawing/2014/main" id="{666ED837-07EB-3A67-B880-F0E4EC262644}"/>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6">
                <a:extLst>
                  <a:ext uri="{FF2B5EF4-FFF2-40B4-BE49-F238E27FC236}">
                    <a16:creationId xmlns:a16="http://schemas.microsoft.com/office/drawing/2014/main" id="{D171D0E1-600D-C16F-5251-0548AA5EFEAB}"/>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6">
                <a:extLst>
                  <a:ext uri="{FF2B5EF4-FFF2-40B4-BE49-F238E27FC236}">
                    <a16:creationId xmlns:a16="http://schemas.microsoft.com/office/drawing/2014/main" id="{77DE6668-ED63-0D37-83DD-538244606126}"/>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6">
                <a:extLst>
                  <a:ext uri="{FF2B5EF4-FFF2-40B4-BE49-F238E27FC236}">
                    <a16:creationId xmlns:a16="http://schemas.microsoft.com/office/drawing/2014/main" id="{1D7034EA-2517-37B0-9A03-11D9F2188B08}"/>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1" name="Google Shape;2891;p36">
              <a:extLst>
                <a:ext uri="{FF2B5EF4-FFF2-40B4-BE49-F238E27FC236}">
                  <a16:creationId xmlns:a16="http://schemas.microsoft.com/office/drawing/2014/main" id="{2DCF531C-526A-14E7-AC91-26B081F5A77B}"/>
                </a:ext>
              </a:extLst>
            </p:cNvPr>
            <p:cNvGrpSpPr/>
            <p:nvPr/>
          </p:nvGrpSpPr>
          <p:grpSpPr>
            <a:xfrm flipH="1">
              <a:off x="4587948" y="4206300"/>
              <a:ext cx="2686628" cy="960675"/>
              <a:chOff x="5179977" y="136093"/>
              <a:chExt cx="2686628" cy="3346133"/>
            </a:xfrm>
          </p:grpSpPr>
          <p:sp>
            <p:nvSpPr>
              <p:cNvPr id="2892" name="Google Shape;2892;p36">
                <a:extLst>
                  <a:ext uri="{FF2B5EF4-FFF2-40B4-BE49-F238E27FC236}">
                    <a16:creationId xmlns:a16="http://schemas.microsoft.com/office/drawing/2014/main" id="{12D8D497-9E94-3018-5C5C-B2652E3A8516}"/>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6">
                <a:extLst>
                  <a:ext uri="{FF2B5EF4-FFF2-40B4-BE49-F238E27FC236}">
                    <a16:creationId xmlns:a16="http://schemas.microsoft.com/office/drawing/2014/main" id="{B7B36800-FD49-3087-CAB9-9C6CC0F0B51B}"/>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6">
                <a:extLst>
                  <a:ext uri="{FF2B5EF4-FFF2-40B4-BE49-F238E27FC236}">
                    <a16:creationId xmlns:a16="http://schemas.microsoft.com/office/drawing/2014/main" id="{3E049EA0-7A55-1190-7682-F5765AD4764B}"/>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6">
                <a:extLst>
                  <a:ext uri="{FF2B5EF4-FFF2-40B4-BE49-F238E27FC236}">
                    <a16:creationId xmlns:a16="http://schemas.microsoft.com/office/drawing/2014/main" id="{D4A7C268-FBD4-04BD-9BE3-33E257700852}"/>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6">
                <a:extLst>
                  <a:ext uri="{FF2B5EF4-FFF2-40B4-BE49-F238E27FC236}">
                    <a16:creationId xmlns:a16="http://schemas.microsoft.com/office/drawing/2014/main" id="{05EAD1A5-F4AE-FB1F-9292-E20414B34E35}"/>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6">
                <a:extLst>
                  <a:ext uri="{FF2B5EF4-FFF2-40B4-BE49-F238E27FC236}">
                    <a16:creationId xmlns:a16="http://schemas.microsoft.com/office/drawing/2014/main" id="{60E8E8E4-557B-1B4D-CF57-858A27028852}"/>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6">
                <a:extLst>
                  <a:ext uri="{FF2B5EF4-FFF2-40B4-BE49-F238E27FC236}">
                    <a16:creationId xmlns:a16="http://schemas.microsoft.com/office/drawing/2014/main" id="{8FBA5580-7800-87C2-6873-14CF944B0B2C}"/>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6">
                <a:extLst>
                  <a:ext uri="{FF2B5EF4-FFF2-40B4-BE49-F238E27FC236}">
                    <a16:creationId xmlns:a16="http://schemas.microsoft.com/office/drawing/2014/main" id="{AA3732D4-C73B-4031-680B-9337188880F1}"/>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6">
                <a:extLst>
                  <a:ext uri="{FF2B5EF4-FFF2-40B4-BE49-F238E27FC236}">
                    <a16:creationId xmlns:a16="http://schemas.microsoft.com/office/drawing/2014/main" id="{65C45F7A-9E78-01FE-3246-75E0889A1FF1}"/>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6">
                <a:extLst>
                  <a:ext uri="{FF2B5EF4-FFF2-40B4-BE49-F238E27FC236}">
                    <a16:creationId xmlns:a16="http://schemas.microsoft.com/office/drawing/2014/main" id="{460AC85E-7EF9-B872-EFC6-702DF0A63D41}"/>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6">
                <a:extLst>
                  <a:ext uri="{FF2B5EF4-FFF2-40B4-BE49-F238E27FC236}">
                    <a16:creationId xmlns:a16="http://schemas.microsoft.com/office/drawing/2014/main" id="{A84CA5B5-6E3F-20F9-BEB9-951FE3A4431C}"/>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6">
                <a:extLst>
                  <a:ext uri="{FF2B5EF4-FFF2-40B4-BE49-F238E27FC236}">
                    <a16:creationId xmlns:a16="http://schemas.microsoft.com/office/drawing/2014/main" id="{AB1D8B6C-9F4A-9B0B-FCDB-7058CCC3E9FF}"/>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6">
                <a:extLst>
                  <a:ext uri="{FF2B5EF4-FFF2-40B4-BE49-F238E27FC236}">
                    <a16:creationId xmlns:a16="http://schemas.microsoft.com/office/drawing/2014/main" id="{7494C833-B548-1004-5952-01E3F803EFC4}"/>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05" name="Google Shape;2905;p36">
            <a:extLst>
              <a:ext uri="{FF2B5EF4-FFF2-40B4-BE49-F238E27FC236}">
                <a16:creationId xmlns:a16="http://schemas.microsoft.com/office/drawing/2014/main" id="{B1DB8900-0C7D-1201-934C-906940BD8F4C}"/>
              </a:ext>
            </a:extLst>
          </p:cNvPr>
          <p:cNvGrpSpPr/>
          <p:nvPr/>
        </p:nvGrpSpPr>
        <p:grpSpPr>
          <a:xfrm>
            <a:off x="1433665" y="4527192"/>
            <a:ext cx="6260594" cy="639863"/>
            <a:chOff x="1433665" y="4527192"/>
            <a:chExt cx="6260594" cy="639863"/>
          </a:xfrm>
        </p:grpSpPr>
        <p:grpSp>
          <p:nvGrpSpPr>
            <p:cNvPr id="2906" name="Google Shape;2906;p36">
              <a:extLst>
                <a:ext uri="{FF2B5EF4-FFF2-40B4-BE49-F238E27FC236}">
                  <a16:creationId xmlns:a16="http://schemas.microsoft.com/office/drawing/2014/main" id="{3F5ACABA-F784-F219-CD6D-83C0E532C7CF}"/>
                </a:ext>
              </a:extLst>
            </p:cNvPr>
            <p:cNvGrpSpPr/>
            <p:nvPr/>
          </p:nvGrpSpPr>
          <p:grpSpPr>
            <a:xfrm>
              <a:off x="1433665" y="4527202"/>
              <a:ext cx="3106319" cy="639852"/>
              <a:chOff x="4760286" y="2503707"/>
              <a:chExt cx="3106319" cy="978517"/>
            </a:xfrm>
          </p:grpSpPr>
          <p:sp>
            <p:nvSpPr>
              <p:cNvPr id="2907" name="Google Shape;2907;p36">
                <a:extLst>
                  <a:ext uri="{FF2B5EF4-FFF2-40B4-BE49-F238E27FC236}">
                    <a16:creationId xmlns:a16="http://schemas.microsoft.com/office/drawing/2014/main" id="{4881D981-56E8-93B5-9713-73AD5224B4CF}"/>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6">
                <a:extLst>
                  <a:ext uri="{FF2B5EF4-FFF2-40B4-BE49-F238E27FC236}">
                    <a16:creationId xmlns:a16="http://schemas.microsoft.com/office/drawing/2014/main" id="{24191759-3178-E551-7280-2B801F9374B4}"/>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6">
                <a:extLst>
                  <a:ext uri="{FF2B5EF4-FFF2-40B4-BE49-F238E27FC236}">
                    <a16:creationId xmlns:a16="http://schemas.microsoft.com/office/drawing/2014/main" id="{D062B515-DDDC-71AA-4C68-84DAC593C80B}"/>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6">
                <a:extLst>
                  <a:ext uri="{FF2B5EF4-FFF2-40B4-BE49-F238E27FC236}">
                    <a16:creationId xmlns:a16="http://schemas.microsoft.com/office/drawing/2014/main" id="{1531880B-84A6-6F30-E0E1-6CC91313AA0A}"/>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6">
                <a:extLst>
                  <a:ext uri="{FF2B5EF4-FFF2-40B4-BE49-F238E27FC236}">
                    <a16:creationId xmlns:a16="http://schemas.microsoft.com/office/drawing/2014/main" id="{E76680EE-BA74-6FC4-67D1-1E0E85065078}"/>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2" name="Google Shape;2912;p36">
                <a:extLst>
                  <a:ext uri="{FF2B5EF4-FFF2-40B4-BE49-F238E27FC236}">
                    <a16:creationId xmlns:a16="http://schemas.microsoft.com/office/drawing/2014/main" id="{C6EDF919-0CDD-42E7-77E6-A90DA792630D}"/>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3" name="Google Shape;2913;p36">
                <a:extLst>
                  <a:ext uri="{FF2B5EF4-FFF2-40B4-BE49-F238E27FC236}">
                    <a16:creationId xmlns:a16="http://schemas.microsoft.com/office/drawing/2014/main" id="{3D2B9675-C2D4-57CB-44C9-E27F14873A36}"/>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4" name="Google Shape;2914;p36">
                <a:extLst>
                  <a:ext uri="{FF2B5EF4-FFF2-40B4-BE49-F238E27FC236}">
                    <a16:creationId xmlns:a16="http://schemas.microsoft.com/office/drawing/2014/main" id="{38211A25-10D4-2178-10DD-C4AA8827A75D}"/>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5" name="Google Shape;2915;p36">
                <a:extLst>
                  <a:ext uri="{FF2B5EF4-FFF2-40B4-BE49-F238E27FC236}">
                    <a16:creationId xmlns:a16="http://schemas.microsoft.com/office/drawing/2014/main" id="{4E24AF37-4E7B-D34F-9BE0-A718ED46CCDD}"/>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6" name="Google Shape;2916;p36">
                <a:extLst>
                  <a:ext uri="{FF2B5EF4-FFF2-40B4-BE49-F238E27FC236}">
                    <a16:creationId xmlns:a16="http://schemas.microsoft.com/office/drawing/2014/main" id="{6F30AD92-492F-E498-D34C-9A25B8A8590E}"/>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7" name="Google Shape;2917;p36">
                <a:extLst>
                  <a:ext uri="{FF2B5EF4-FFF2-40B4-BE49-F238E27FC236}">
                    <a16:creationId xmlns:a16="http://schemas.microsoft.com/office/drawing/2014/main" id="{4710632C-88B7-4DF5-FF0F-A6EF0A9687BD}"/>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6">
                <a:extLst>
                  <a:ext uri="{FF2B5EF4-FFF2-40B4-BE49-F238E27FC236}">
                    <a16:creationId xmlns:a16="http://schemas.microsoft.com/office/drawing/2014/main" id="{8CB6CB0D-118D-6F15-CA87-3106DF326488}"/>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6">
                <a:extLst>
                  <a:ext uri="{FF2B5EF4-FFF2-40B4-BE49-F238E27FC236}">
                    <a16:creationId xmlns:a16="http://schemas.microsoft.com/office/drawing/2014/main" id="{9A5BF9CC-C181-EDDC-9142-7AC270B953BA}"/>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6">
                <a:extLst>
                  <a:ext uri="{FF2B5EF4-FFF2-40B4-BE49-F238E27FC236}">
                    <a16:creationId xmlns:a16="http://schemas.microsoft.com/office/drawing/2014/main" id="{22D1A063-43B6-1B9B-E608-06149D84E890}"/>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6">
                <a:extLst>
                  <a:ext uri="{FF2B5EF4-FFF2-40B4-BE49-F238E27FC236}">
                    <a16:creationId xmlns:a16="http://schemas.microsoft.com/office/drawing/2014/main" id="{9CED8241-9C5E-0DD9-C36E-405133D66EC4}"/>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2" name="Google Shape;2922;p36">
              <a:extLst>
                <a:ext uri="{FF2B5EF4-FFF2-40B4-BE49-F238E27FC236}">
                  <a16:creationId xmlns:a16="http://schemas.microsoft.com/office/drawing/2014/main" id="{F106C089-425B-0A82-9FED-C7AB376242C0}"/>
                </a:ext>
              </a:extLst>
            </p:cNvPr>
            <p:cNvGrpSpPr/>
            <p:nvPr/>
          </p:nvGrpSpPr>
          <p:grpSpPr>
            <a:xfrm flipH="1">
              <a:off x="4587941" y="4527192"/>
              <a:ext cx="3106319" cy="639852"/>
              <a:chOff x="4760286" y="2503707"/>
              <a:chExt cx="3106319" cy="978517"/>
            </a:xfrm>
          </p:grpSpPr>
          <p:sp>
            <p:nvSpPr>
              <p:cNvPr id="2923" name="Google Shape;2923;p36">
                <a:extLst>
                  <a:ext uri="{FF2B5EF4-FFF2-40B4-BE49-F238E27FC236}">
                    <a16:creationId xmlns:a16="http://schemas.microsoft.com/office/drawing/2014/main" id="{E9BB0551-166D-212F-8BD2-3FC98E109562}"/>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6">
                <a:extLst>
                  <a:ext uri="{FF2B5EF4-FFF2-40B4-BE49-F238E27FC236}">
                    <a16:creationId xmlns:a16="http://schemas.microsoft.com/office/drawing/2014/main" id="{80D840D3-4F14-217A-B15D-DC6CE20A15A8}"/>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6">
                <a:extLst>
                  <a:ext uri="{FF2B5EF4-FFF2-40B4-BE49-F238E27FC236}">
                    <a16:creationId xmlns:a16="http://schemas.microsoft.com/office/drawing/2014/main" id="{4AB48FD8-5B24-3A9E-8A18-CCF49BB8CE49}"/>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6">
                <a:extLst>
                  <a:ext uri="{FF2B5EF4-FFF2-40B4-BE49-F238E27FC236}">
                    <a16:creationId xmlns:a16="http://schemas.microsoft.com/office/drawing/2014/main" id="{32059A13-9A03-B1E3-EBB8-339E88F333D4}"/>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6">
                <a:extLst>
                  <a:ext uri="{FF2B5EF4-FFF2-40B4-BE49-F238E27FC236}">
                    <a16:creationId xmlns:a16="http://schemas.microsoft.com/office/drawing/2014/main" id="{A4AE1206-AF16-5415-BA3A-3D3FE6936094}"/>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6">
                <a:extLst>
                  <a:ext uri="{FF2B5EF4-FFF2-40B4-BE49-F238E27FC236}">
                    <a16:creationId xmlns:a16="http://schemas.microsoft.com/office/drawing/2014/main" id="{CB240268-3B46-A8CA-551A-06A278C3C1C9}"/>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6">
                <a:extLst>
                  <a:ext uri="{FF2B5EF4-FFF2-40B4-BE49-F238E27FC236}">
                    <a16:creationId xmlns:a16="http://schemas.microsoft.com/office/drawing/2014/main" id="{AF64A5B7-80C0-EA78-492E-81917D0CB5B9}"/>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6">
                <a:extLst>
                  <a:ext uri="{FF2B5EF4-FFF2-40B4-BE49-F238E27FC236}">
                    <a16:creationId xmlns:a16="http://schemas.microsoft.com/office/drawing/2014/main" id="{A71219C3-2AC9-42C5-DABA-BA5EA60FA52F}"/>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6">
                <a:extLst>
                  <a:ext uri="{FF2B5EF4-FFF2-40B4-BE49-F238E27FC236}">
                    <a16:creationId xmlns:a16="http://schemas.microsoft.com/office/drawing/2014/main" id="{572753A4-E774-4445-E7A0-B50C6A5D0857}"/>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6">
                <a:extLst>
                  <a:ext uri="{FF2B5EF4-FFF2-40B4-BE49-F238E27FC236}">
                    <a16:creationId xmlns:a16="http://schemas.microsoft.com/office/drawing/2014/main" id="{FAF1AB13-7B28-CA6B-164C-D8AC95632687}"/>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6">
                <a:extLst>
                  <a:ext uri="{FF2B5EF4-FFF2-40B4-BE49-F238E27FC236}">
                    <a16:creationId xmlns:a16="http://schemas.microsoft.com/office/drawing/2014/main" id="{391BD5CD-C1F7-90EF-5169-2149F4104F40}"/>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6">
                <a:extLst>
                  <a:ext uri="{FF2B5EF4-FFF2-40B4-BE49-F238E27FC236}">
                    <a16:creationId xmlns:a16="http://schemas.microsoft.com/office/drawing/2014/main" id="{AADD8D8E-15C0-8B2F-815C-47F8AD5E6F2E}"/>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6">
                <a:extLst>
                  <a:ext uri="{FF2B5EF4-FFF2-40B4-BE49-F238E27FC236}">
                    <a16:creationId xmlns:a16="http://schemas.microsoft.com/office/drawing/2014/main" id="{DC70C9F9-A5C1-F8C0-2E0A-E8666C569F62}"/>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6">
                <a:extLst>
                  <a:ext uri="{FF2B5EF4-FFF2-40B4-BE49-F238E27FC236}">
                    <a16:creationId xmlns:a16="http://schemas.microsoft.com/office/drawing/2014/main" id="{A856F0F9-C7D8-0E9E-F7C9-08CDD7CB298D}"/>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6">
                <a:extLst>
                  <a:ext uri="{FF2B5EF4-FFF2-40B4-BE49-F238E27FC236}">
                    <a16:creationId xmlns:a16="http://schemas.microsoft.com/office/drawing/2014/main" id="{0CFBB8D6-0783-37A3-8722-57C7C1020489}"/>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38" name="Google Shape;2938;p36">
            <a:extLst>
              <a:ext uri="{FF2B5EF4-FFF2-40B4-BE49-F238E27FC236}">
                <a16:creationId xmlns:a16="http://schemas.microsoft.com/office/drawing/2014/main" id="{B77049D8-E2FB-3599-3A82-403A7CFF267B}"/>
              </a:ext>
            </a:extLst>
          </p:cNvPr>
          <p:cNvGrpSpPr/>
          <p:nvPr/>
        </p:nvGrpSpPr>
        <p:grpSpPr>
          <a:xfrm>
            <a:off x="1441734" y="-46"/>
            <a:ext cx="6260531" cy="639863"/>
            <a:chOff x="1441734" y="-46"/>
            <a:chExt cx="6260531" cy="639863"/>
          </a:xfrm>
        </p:grpSpPr>
        <p:grpSp>
          <p:nvGrpSpPr>
            <p:cNvPr id="2939" name="Google Shape;2939;p36">
              <a:extLst>
                <a:ext uri="{FF2B5EF4-FFF2-40B4-BE49-F238E27FC236}">
                  <a16:creationId xmlns:a16="http://schemas.microsoft.com/office/drawing/2014/main" id="{3A464E4B-2552-1F65-A073-033F3675BE13}"/>
                </a:ext>
              </a:extLst>
            </p:cNvPr>
            <p:cNvGrpSpPr/>
            <p:nvPr/>
          </p:nvGrpSpPr>
          <p:grpSpPr>
            <a:xfrm rot="10800000">
              <a:off x="4595947" y="-46"/>
              <a:ext cx="3106319" cy="639852"/>
              <a:chOff x="4760286" y="2503707"/>
              <a:chExt cx="3106319" cy="978517"/>
            </a:xfrm>
          </p:grpSpPr>
          <p:sp>
            <p:nvSpPr>
              <p:cNvPr id="2940" name="Google Shape;2940;p36">
                <a:extLst>
                  <a:ext uri="{FF2B5EF4-FFF2-40B4-BE49-F238E27FC236}">
                    <a16:creationId xmlns:a16="http://schemas.microsoft.com/office/drawing/2014/main" id="{57FAA910-8205-819B-333F-B99D8F11FD71}"/>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6">
                <a:extLst>
                  <a:ext uri="{FF2B5EF4-FFF2-40B4-BE49-F238E27FC236}">
                    <a16:creationId xmlns:a16="http://schemas.microsoft.com/office/drawing/2014/main" id="{7C7F778C-D307-C32F-C3C4-E79BCA4C97B0}"/>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6">
                <a:extLst>
                  <a:ext uri="{FF2B5EF4-FFF2-40B4-BE49-F238E27FC236}">
                    <a16:creationId xmlns:a16="http://schemas.microsoft.com/office/drawing/2014/main" id="{2977EE62-4718-F155-A6D5-775AC69E10E0}"/>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6">
                <a:extLst>
                  <a:ext uri="{FF2B5EF4-FFF2-40B4-BE49-F238E27FC236}">
                    <a16:creationId xmlns:a16="http://schemas.microsoft.com/office/drawing/2014/main" id="{6E0B3C18-A36E-F489-8FDF-6A467141C9CC}"/>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6">
                <a:extLst>
                  <a:ext uri="{FF2B5EF4-FFF2-40B4-BE49-F238E27FC236}">
                    <a16:creationId xmlns:a16="http://schemas.microsoft.com/office/drawing/2014/main" id="{9EB1764A-7AF9-6C80-1F22-454B943687CA}"/>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6">
                <a:extLst>
                  <a:ext uri="{FF2B5EF4-FFF2-40B4-BE49-F238E27FC236}">
                    <a16:creationId xmlns:a16="http://schemas.microsoft.com/office/drawing/2014/main" id="{3E5841AA-9CB1-EEF6-F153-E7FE6AA2590B}"/>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6">
                <a:extLst>
                  <a:ext uri="{FF2B5EF4-FFF2-40B4-BE49-F238E27FC236}">
                    <a16:creationId xmlns:a16="http://schemas.microsoft.com/office/drawing/2014/main" id="{EB292130-C383-FBA8-5FC8-E7829C9FAD42}"/>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6">
                <a:extLst>
                  <a:ext uri="{FF2B5EF4-FFF2-40B4-BE49-F238E27FC236}">
                    <a16:creationId xmlns:a16="http://schemas.microsoft.com/office/drawing/2014/main" id="{0401ABFD-B4BF-D86F-E6CF-D9F1F029C366}"/>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6">
                <a:extLst>
                  <a:ext uri="{FF2B5EF4-FFF2-40B4-BE49-F238E27FC236}">
                    <a16:creationId xmlns:a16="http://schemas.microsoft.com/office/drawing/2014/main" id="{60B0E55C-4B9E-DCC1-EA1A-E85F5E148047}"/>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6">
                <a:extLst>
                  <a:ext uri="{FF2B5EF4-FFF2-40B4-BE49-F238E27FC236}">
                    <a16:creationId xmlns:a16="http://schemas.microsoft.com/office/drawing/2014/main" id="{3B9259B3-09D3-F1EB-A423-B6080C2FBED2}"/>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6">
                <a:extLst>
                  <a:ext uri="{FF2B5EF4-FFF2-40B4-BE49-F238E27FC236}">
                    <a16:creationId xmlns:a16="http://schemas.microsoft.com/office/drawing/2014/main" id="{CDF8A7DE-73BB-9099-B62D-B47E86FE77B9}"/>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6">
                <a:extLst>
                  <a:ext uri="{FF2B5EF4-FFF2-40B4-BE49-F238E27FC236}">
                    <a16:creationId xmlns:a16="http://schemas.microsoft.com/office/drawing/2014/main" id="{BFCF619C-9FB3-4864-5FA5-238653F16D77}"/>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6">
                <a:extLst>
                  <a:ext uri="{FF2B5EF4-FFF2-40B4-BE49-F238E27FC236}">
                    <a16:creationId xmlns:a16="http://schemas.microsoft.com/office/drawing/2014/main" id="{F5153889-F102-CFA8-8A0E-F54767000A62}"/>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6">
                <a:extLst>
                  <a:ext uri="{FF2B5EF4-FFF2-40B4-BE49-F238E27FC236}">
                    <a16:creationId xmlns:a16="http://schemas.microsoft.com/office/drawing/2014/main" id="{F9A00BBC-6466-2AB3-536A-EF989670C754}"/>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6">
                <a:extLst>
                  <a:ext uri="{FF2B5EF4-FFF2-40B4-BE49-F238E27FC236}">
                    <a16:creationId xmlns:a16="http://schemas.microsoft.com/office/drawing/2014/main" id="{1A2DE6EA-7FD7-CA31-DFC7-D392E5236FED}"/>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55" name="Google Shape;2955;p36">
              <a:extLst>
                <a:ext uri="{FF2B5EF4-FFF2-40B4-BE49-F238E27FC236}">
                  <a16:creationId xmlns:a16="http://schemas.microsoft.com/office/drawing/2014/main" id="{03C5C59D-33F5-3252-F607-13916416F7B6}"/>
                </a:ext>
              </a:extLst>
            </p:cNvPr>
            <p:cNvGrpSpPr/>
            <p:nvPr/>
          </p:nvGrpSpPr>
          <p:grpSpPr>
            <a:xfrm rot="10800000" flipH="1">
              <a:off x="1441734" y="-35"/>
              <a:ext cx="3106319" cy="639852"/>
              <a:chOff x="4760286" y="2503707"/>
              <a:chExt cx="3106319" cy="978517"/>
            </a:xfrm>
          </p:grpSpPr>
          <p:sp>
            <p:nvSpPr>
              <p:cNvPr id="2956" name="Google Shape;2956;p36">
                <a:extLst>
                  <a:ext uri="{FF2B5EF4-FFF2-40B4-BE49-F238E27FC236}">
                    <a16:creationId xmlns:a16="http://schemas.microsoft.com/office/drawing/2014/main" id="{4ABA6B20-DC49-8938-35D5-CC4058DA56E2}"/>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6">
                <a:extLst>
                  <a:ext uri="{FF2B5EF4-FFF2-40B4-BE49-F238E27FC236}">
                    <a16:creationId xmlns:a16="http://schemas.microsoft.com/office/drawing/2014/main" id="{45033373-CD1F-8631-FD8F-A069FADA4D4C}"/>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6">
                <a:extLst>
                  <a:ext uri="{FF2B5EF4-FFF2-40B4-BE49-F238E27FC236}">
                    <a16:creationId xmlns:a16="http://schemas.microsoft.com/office/drawing/2014/main" id="{F45D2F54-ABE7-ACC3-9B09-63EFA7749F3D}"/>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6">
                <a:extLst>
                  <a:ext uri="{FF2B5EF4-FFF2-40B4-BE49-F238E27FC236}">
                    <a16:creationId xmlns:a16="http://schemas.microsoft.com/office/drawing/2014/main" id="{260EA4B1-FD3C-1A74-605B-5F0A1C1978F7}"/>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6">
                <a:extLst>
                  <a:ext uri="{FF2B5EF4-FFF2-40B4-BE49-F238E27FC236}">
                    <a16:creationId xmlns:a16="http://schemas.microsoft.com/office/drawing/2014/main" id="{6841BF1E-2F1D-8A7B-D347-FA1FC6C3E86C}"/>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6">
                <a:extLst>
                  <a:ext uri="{FF2B5EF4-FFF2-40B4-BE49-F238E27FC236}">
                    <a16:creationId xmlns:a16="http://schemas.microsoft.com/office/drawing/2014/main" id="{B5BEDD52-06C3-1AAE-9385-8CB88D38C90A}"/>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6">
                <a:extLst>
                  <a:ext uri="{FF2B5EF4-FFF2-40B4-BE49-F238E27FC236}">
                    <a16:creationId xmlns:a16="http://schemas.microsoft.com/office/drawing/2014/main" id="{073CFE8F-42FF-B3DD-FA84-82CBB6CD6AC4}"/>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6">
                <a:extLst>
                  <a:ext uri="{FF2B5EF4-FFF2-40B4-BE49-F238E27FC236}">
                    <a16:creationId xmlns:a16="http://schemas.microsoft.com/office/drawing/2014/main" id="{991F24FA-8D18-54C6-3A63-89FBA126BBC3}"/>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6">
                <a:extLst>
                  <a:ext uri="{FF2B5EF4-FFF2-40B4-BE49-F238E27FC236}">
                    <a16:creationId xmlns:a16="http://schemas.microsoft.com/office/drawing/2014/main" id="{7DEB6AAA-5507-7D4A-4E9C-F5D3DD11A246}"/>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6">
                <a:extLst>
                  <a:ext uri="{FF2B5EF4-FFF2-40B4-BE49-F238E27FC236}">
                    <a16:creationId xmlns:a16="http://schemas.microsoft.com/office/drawing/2014/main" id="{6B32314A-95C2-B233-698E-74F39696141F}"/>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6">
                <a:extLst>
                  <a:ext uri="{FF2B5EF4-FFF2-40B4-BE49-F238E27FC236}">
                    <a16:creationId xmlns:a16="http://schemas.microsoft.com/office/drawing/2014/main" id="{8DB7A192-D7F7-93F4-5D9F-C0680CF1D2E0}"/>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6">
                <a:extLst>
                  <a:ext uri="{FF2B5EF4-FFF2-40B4-BE49-F238E27FC236}">
                    <a16:creationId xmlns:a16="http://schemas.microsoft.com/office/drawing/2014/main" id="{F72D3F30-A1A8-A953-B7CD-2BFE8FB87FF5}"/>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6">
                <a:extLst>
                  <a:ext uri="{FF2B5EF4-FFF2-40B4-BE49-F238E27FC236}">
                    <a16:creationId xmlns:a16="http://schemas.microsoft.com/office/drawing/2014/main" id="{6B70C048-81F4-B0B4-98E4-9BE9CC6B70BB}"/>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6">
                <a:extLst>
                  <a:ext uri="{FF2B5EF4-FFF2-40B4-BE49-F238E27FC236}">
                    <a16:creationId xmlns:a16="http://schemas.microsoft.com/office/drawing/2014/main" id="{553A24A5-911F-CF1A-AEED-38C75E3A3180}"/>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6">
                <a:extLst>
                  <a:ext uri="{FF2B5EF4-FFF2-40B4-BE49-F238E27FC236}">
                    <a16:creationId xmlns:a16="http://schemas.microsoft.com/office/drawing/2014/main" id="{C66B0659-04C3-1F7A-9C35-1B43179E8E1E}"/>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11763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436FA03-B3E6-7BF5-3A03-F71DA0771F27}"/>
              </a:ext>
            </a:extLst>
          </p:cNvPr>
          <p:cNvGraphicFramePr/>
          <p:nvPr>
            <p:extLst>
              <p:ext uri="{D42A27DB-BD31-4B8C-83A1-F6EECF244321}">
                <p14:modId xmlns:p14="http://schemas.microsoft.com/office/powerpoint/2010/main" val="3129964131"/>
              </p:ext>
            </p:extLst>
          </p:nvPr>
        </p:nvGraphicFramePr>
        <p:xfrm>
          <a:off x="104703" y="-155743"/>
          <a:ext cx="8882243" cy="5751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2567C0B-69DD-79B4-1A2E-1DE3C51F61AB}"/>
              </a:ext>
            </a:extLst>
          </p:cNvPr>
          <p:cNvSpPr>
            <a:spLocks noGrp="1"/>
          </p:cNvSpPr>
          <p:nvPr>
            <p:ph type="title"/>
          </p:nvPr>
        </p:nvSpPr>
        <p:spPr/>
        <p:txBody>
          <a:bodyPr/>
          <a:lstStyle/>
          <a:p>
            <a:r>
              <a:rPr lang="en-US">
                <a:latin typeface="Lato"/>
              </a:rPr>
              <a:t>Models Constructed – Four Types</a:t>
            </a:r>
          </a:p>
        </p:txBody>
      </p:sp>
    </p:spTree>
    <p:extLst>
      <p:ext uri="{BB962C8B-B14F-4D97-AF65-F5344CB8AC3E}">
        <p14:creationId xmlns:p14="http://schemas.microsoft.com/office/powerpoint/2010/main" val="107776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106C6-C5B6-D9BE-4BF2-DAC9F0E7C522}"/>
              </a:ext>
            </a:extLst>
          </p:cNvPr>
          <p:cNvSpPr>
            <a:spLocks noGrp="1"/>
          </p:cNvSpPr>
          <p:nvPr>
            <p:ph type="title"/>
          </p:nvPr>
        </p:nvSpPr>
        <p:spPr/>
        <p:txBody>
          <a:bodyPr/>
          <a:lstStyle/>
          <a:p>
            <a:r>
              <a:rPr lang="en-US">
                <a:latin typeface="Lato"/>
              </a:rPr>
              <a:t>Strongest Model: </a:t>
            </a:r>
            <a:r>
              <a:rPr lang="en-US" err="1">
                <a:latin typeface="Lato"/>
              </a:rPr>
              <a:t>CatBoost</a:t>
            </a:r>
            <a:endParaRPr lang="en-US">
              <a:latin typeface="Lato"/>
            </a:endParaRPr>
          </a:p>
        </p:txBody>
      </p:sp>
      <p:sp>
        <p:nvSpPr>
          <p:cNvPr id="3" name="Subtitle 2">
            <a:extLst>
              <a:ext uri="{FF2B5EF4-FFF2-40B4-BE49-F238E27FC236}">
                <a16:creationId xmlns:a16="http://schemas.microsoft.com/office/drawing/2014/main" id="{66A9DAC3-82B1-2741-D35A-B774E0467D97}"/>
              </a:ext>
            </a:extLst>
          </p:cNvPr>
          <p:cNvSpPr>
            <a:spLocks noGrp="1"/>
          </p:cNvSpPr>
          <p:nvPr>
            <p:ph type="subTitle" idx="1"/>
          </p:nvPr>
        </p:nvSpPr>
        <p:spPr/>
        <p:txBody>
          <a:bodyPr/>
          <a:lstStyle/>
          <a:p>
            <a:pPr>
              <a:buFont typeface="Arial"/>
              <a:buChar char="•"/>
            </a:pPr>
            <a:r>
              <a:rPr lang="en-US" err="1"/>
              <a:t>CatBoost</a:t>
            </a:r>
            <a:r>
              <a:rPr lang="en-US"/>
              <a:t> easily handles both categorical and numeric data, making it especially useful for our combination of datasets. </a:t>
            </a:r>
          </a:p>
        </p:txBody>
      </p:sp>
      <p:sp>
        <p:nvSpPr>
          <p:cNvPr id="4" name="Subtitle 3">
            <a:extLst>
              <a:ext uri="{FF2B5EF4-FFF2-40B4-BE49-F238E27FC236}">
                <a16:creationId xmlns:a16="http://schemas.microsoft.com/office/drawing/2014/main" id="{64C368D7-7EBE-5D8F-3DD5-D77603979441}"/>
              </a:ext>
            </a:extLst>
          </p:cNvPr>
          <p:cNvSpPr>
            <a:spLocks noGrp="1"/>
          </p:cNvSpPr>
          <p:nvPr>
            <p:ph type="subTitle" idx="2"/>
          </p:nvPr>
        </p:nvSpPr>
        <p:spPr/>
        <p:txBody>
          <a:bodyPr/>
          <a:lstStyle/>
          <a:p>
            <a:pPr>
              <a:buFont typeface="Arial"/>
              <a:buChar char="•"/>
            </a:pPr>
            <a:r>
              <a:rPr lang="en-US"/>
              <a:t>The model is able to detect both linear and non-linear relationships between features and response </a:t>
            </a:r>
          </a:p>
        </p:txBody>
      </p:sp>
      <p:sp>
        <p:nvSpPr>
          <p:cNvPr id="5" name="Subtitle 4">
            <a:extLst>
              <a:ext uri="{FF2B5EF4-FFF2-40B4-BE49-F238E27FC236}">
                <a16:creationId xmlns:a16="http://schemas.microsoft.com/office/drawing/2014/main" id="{401AE8F8-9E98-66C9-F520-9A036E2324DE}"/>
              </a:ext>
            </a:extLst>
          </p:cNvPr>
          <p:cNvSpPr>
            <a:spLocks noGrp="1"/>
          </p:cNvSpPr>
          <p:nvPr>
            <p:ph type="subTitle" idx="3"/>
          </p:nvPr>
        </p:nvSpPr>
        <p:spPr/>
        <p:txBody>
          <a:bodyPr/>
          <a:lstStyle/>
          <a:p>
            <a:pPr>
              <a:buFont typeface="Arial"/>
              <a:buChar char="•"/>
            </a:pPr>
            <a:r>
              <a:rPr lang="en-US"/>
              <a:t>There is a built-in function for pulling the feature importances from </a:t>
            </a:r>
            <a:r>
              <a:rPr lang="en-US" err="1"/>
              <a:t>CatBoost</a:t>
            </a:r>
            <a:r>
              <a:rPr lang="en-US"/>
              <a:t> models, which was our primary goal</a:t>
            </a:r>
          </a:p>
        </p:txBody>
      </p:sp>
      <p:sp>
        <p:nvSpPr>
          <p:cNvPr id="6" name="Subtitle 5">
            <a:extLst>
              <a:ext uri="{FF2B5EF4-FFF2-40B4-BE49-F238E27FC236}">
                <a16:creationId xmlns:a16="http://schemas.microsoft.com/office/drawing/2014/main" id="{86C746D6-26AB-4FAC-549A-2FB29ED3A611}"/>
              </a:ext>
            </a:extLst>
          </p:cNvPr>
          <p:cNvSpPr>
            <a:spLocks noGrp="1"/>
          </p:cNvSpPr>
          <p:nvPr>
            <p:ph type="subTitle" idx="4"/>
          </p:nvPr>
        </p:nvSpPr>
        <p:spPr/>
        <p:txBody>
          <a:bodyPr/>
          <a:lstStyle/>
          <a:p>
            <a:r>
              <a:rPr lang="en-US" b="1">
                <a:latin typeface="Lato"/>
              </a:rPr>
              <a:t>Variable Data Types</a:t>
            </a:r>
          </a:p>
        </p:txBody>
      </p:sp>
      <p:sp>
        <p:nvSpPr>
          <p:cNvPr id="7" name="Subtitle 6">
            <a:extLst>
              <a:ext uri="{FF2B5EF4-FFF2-40B4-BE49-F238E27FC236}">
                <a16:creationId xmlns:a16="http://schemas.microsoft.com/office/drawing/2014/main" id="{DE96962C-A65D-4E44-FB8E-6796B8E6E2D5}"/>
              </a:ext>
            </a:extLst>
          </p:cNvPr>
          <p:cNvSpPr>
            <a:spLocks noGrp="1"/>
          </p:cNvSpPr>
          <p:nvPr>
            <p:ph type="subTitle" idx="5"/>
          </p:nvPr>
        </p:nvSpPr>
        <p:spPr>
          <a:xfrm>
            <a:off x="3382488" y="1411600"/>
            <a:ext cx="2490265" cy="572700"/>
          </a:xfrm>
        </p:spPr>
        <p:txBody>
          <a:bodyPr/>
          <a:lstStyle/>
          <a:p>
            <a:r>
              <a:rPr lang="en-US" b="1">
                <a:latin typeface="Lato"/>
              </a:rPr>
              <a:t>Combined Relationships</a:t>
            </a:r>
          </a:p>
        </p:txBody>
      </p:sp>
      <p:sp>
        <p:nvSpPr>
          <p:cNvPr id="8" name="Subtitle 7">
            <a:extLst>
              <a:ext uri="{FF2B5EF4-FFF2-40B4-BE49-F238E27FC236}">
                <a16:creationId xmlns:a16="http://schemas.microsoft.com/office/drawing/2014/main" id="{4B034897-E30E-9470-1576-06176A935EF7}"/>
              </a:ext>
            </a:extLst>
          </p:cNvPr>
          <p:cNvSpPr>
            <a:spLocks noGrp="1"/>
          </p:cNvSpPr>
          <p:nvPr>
            <p:ph type="subTitle" idx="6"/>
          </p:nvPr>
        </p:nvSpPr>
        <p:spPr/>
        <p:txBody>
          <a:bodyPr/>
          <a:lstStyle/>
          <a:p>
            <a:r>
              <a:rPr lang="en-US" b="1">
                <a:latin typeface="Lato"/>
              </a:rPr>
              <a:t>Feature Importances</a:t>
            </a:r>
          </a:p>
        </p:txBody>
      </p:sp>
    </p:spTree>
    <p:extLst>
      <p:ext uri="{BB962C8B-B14F-4D97-AF65-F5344CB8AC3E}">
        <p14:creationId xmlns:p14="http://schemas.microsoft.com/office/powerpoint/2010/main" val="2321140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62C6-9D68-9638-9098-1E547E2914D9}"/>
              </a:ext>
            </a:extLst>
          </p:cNvPr>
          <p:cNvSpPr>
            <a:spLocks noGrp="1"/>
          </p:cNvSpPr>
          <p:nvPr>
            <p:ph type="title"/>
          </p:nvPr>
        </p:nvSpPr>
        <p:spPr/>
        <p:txBody>
          <a:bodyPr/>
          <a:lstStyle/>
          <a:p>
            <a:r>
              <a:rPr lang="en-US" err="1">
                <a:latin typeface="Lato"/>
              </a:rPr>
              <a:t>CatBoost</a:t>
            </a:r>
            <a:r>
              <a:rPr lang="en-US">
                <a:latin typeface="Lato"/>
              </a:rPr>
              <a:t> Model Implementation</a:t>
            </a:r>
          </a:p>
        </p:txBody>
      </p:sp>
      <p:sp>
        <p:nvSpPr>
          <p:cNvPr id="3" name="Subtitle 2">
            <a:extLst>
              <a:ext uri="{FF2B5EF4-FFF2-40B4-BE49-F238E27FC236}">
                <a16:creationId xmlns:a16="http://schemas.microsoft.com/office/drawing/2014/main" id="{79A641E7-38F9-C856-765E-8C251D201E7B}"/>
              </a:ext>
            </a:extLst>
          </p:cNvPr>
          <p:cNvSpPr>
            <a:spLocks noGrp="1"/>
          </p:cNvSpPr>
          <p:nvPr>
            <p:ph type="subTitle" idx="1"/>
          </p:nvPr>
        </p:nvSpPr>
        <p:spPr>
          <a:xfrm>
            <a:off x="5194834" y="1863727"/>
            <a:ext cx="3229200" cy="1061100"/>
          </a:xfrm>
        </p:spPr>
        <p:txBody>
          <a:bodyPr/>
          <a:lstStyle/>
          <a:p>
            <a:pPr>
              <a:buFont typeface="Arial"/>
              <a:buChar char="•"/>
            </a:pPr>
            <a:r>
              <a:rPr lang="en-US"/>
              <a:t>Feature importances from each model were stores using .</a:t>
            </a:r>
            <a:r>
              <a:rPr lang="en-US" err="1"/>
              <a:t>pkl</a:t>
            </a:r>
            <a:r>
              <a:rPr lang="en-US"/>
              <a:t> files</a:t>
            </a:r>
          </a:p>
          <a:p>
            <a:pPr>
              <a:lnSpc>
                <a:spcPct val="114999"/>
              </a:lnSpc>
              <a:buFont typeface="Arial"/>
              <a:buChar char="•"/>
            </a:pPr>
            <a:r>
              <a:rPr lang="en-US"/>
              <a:t>These importances were compiled to a data frame for every subcategory.</a:t>
            </a:r>
          </a:p>
          <a:p>
            <a:pPr>
              <a:lnSpc>
                <a:spcPct val="114999"/>
              </a:lnSpc>
              <a:buFont typeface="Arial"/>
              <a:buChar char="•"/>
            </a:pPr>
            <a:r>
              <a:rPr lang="en-US"/>
              <a:t>Each row is a subcategory, and each column represents one of the features.</a:t>
            </a:r>
          </a:p>
          <a:p>
            <a:pPr>
              <a:lnSpc>
                <a:spcPct val="114999"/>
              </a:lnSpc>
              <a:buFont typeface="Arial"/>
              <a:buChar char="•"/>
            </a:pPr>
            <a:r>
              <a:rPr lang="en-US"/>
              <a:t>Dropped the predicted column</a:t>
            </a:r>
          </a:p>
        </p:txBody>
      </p:sp>
      <p:sp>
        <p:nvSpPr>
          <p:cNvPr id="4" name="Subtitle 3">
            <a:extLst>
              <a:ext uri="{FF2B5EF4-FFF2-40B4-BE49-F238E27FC236}">
                <a16:creationId xmlns:a16="http://schemas.microsoft.com/office/drawing/2014/main" id="{DC4761DA-4106-B986-A6E6-0D914075ADF1}"/>
              </a:ext>
            </a:extLst>
          </p:cNvPr>
          <p:cNvSpPr>
            <a:spLocks noGrp="1"/>
          </p:cNvSpPr>
          <p:nvPr>
            <p:ph type="subTitle" idx="2"/>
          </p:nvPr>
        </p:nvSpPr>
        <p:spPr>
          <a:xfrm>
            <a:off x="695012" y="1863728"/>
            <a:ext cx="3203913" cy="2477206"/>
          </a:xfrm>
        </p:spPr>
        <p:txBody>
          <a:bodyPr/>
          <a:lstStyle/>
          <a:p>
            <a:pPr>
              <a:buFont typeface="Arial"/>
              <a:buChar char="•"/>
            </a:pPr>
            <a:r>
              <a:rPr lang="en-US"/>
              <a:t>Dataset partitioned by subcategory</a:t>
            </a:r>
          </a:p>
          <a:p>
            <a:pPr>
              <a:lnSpc>
                <a:spcPct val="100000"/>
              </a:lnSpc>
              <a:buFont typeface="Arial"/>
              <a:buChar char="•"/>
            </a:pPr>
            <a:r>
              <a:rPr lang="en-US"/>
              <a:t>A model was made for each individual </a:t>
            </a:r>
            <a:r>
              <a:rPr lang="en-US" err="1"/>
              <a:t>subcat</a:t>
            </a:r>
            <a:r>
              <a:rPr lang="en-US"/>
              <a:t>, with data from all stores with significant sales for that subcategory</a:t>
            </a:r>
          </a:p>
          <a:p>
            <a:pPr>
              <a:lnSpc>
                <a:spcPct val="114999"/>
              </a:lnSpc>
              <a:buFont typeface="Arial"/>
              <a:buChar char="•"/>
            </a:pPr>
            <a:r>
              <a:rPr lang="en-US"/>
              <a:t>After prepping the data in Python using a processing function, models were executed using Spark for efficiency purposes</a:t>
            </a:r>
          </a:p>
        </p:txBody>
      </p:sp>
      <p:sp>
        <p:nvSpPr>
          <p:cNvPr id="5" name="Subtitle 4">
            <a:extLst>
              <a:ext uri="{FF2B5EF4-FFF2-40B4-BE49-F238E27FC236}">
                <a16:creationId xmlns:a16="http://schemas.microsoft.com/office/drawing/2014/main" id="{336AF22A-E298-3ED0-56AA-2B9AF2FB03BE}"/>
              </a:ext>
            </a:extLst>
          </p:cNvPr>
          <p:cNvSpPr>
            <a:spLocks noGrp="1"/>
          </p:cNvSpPr>
          <p:nvPr>
            <p:ph type="subTitle" idx="3"/>
          </p:nvPr>
        </p:nvSpPr>
        <p:spPr>
          <a:xfrm>
            <a:off x="5194825" y="1286644"/>
            <a:ext cx="3229200" cy="572700"/>
          </a:xfrm>
        </p:spPr>
        <p:txBody>
          <a:bodyPr/>
          <a:lstStyle/>
          <a:p>
            <a:r>
              <a:rPr lang="en-US" b="1">
                <a:latin typeface="Lato"/>
              </a:rPr>
              <a:t>Outputs</a:t>
            </a:r>
          </a:p>
        </p:txBody>
      </p:sp>
      <p:sp>
        <p:nvSpPr>
          <p:cNvPr id="6" name="Subtitle 5">
            <a:extLst>
              <a:ext uri="{FF2B5EF4-FFF2-40B4-BE49-F238E27FC236}">
                <a16:creationId xmlns:a16="http://schemas.microsoft.com/office/drawing/2014/main" id="{8CB34615-DD6C-5705-B93E-5023358041C5}"/>
              </a:ext>
            </a:extLst>
          </p:cNvPr>
          <p:cNvSpPr>
            <a:spLocks noGrp="1"/>
          </p:cNvSpPr>
          <p:nvPr>
            <p:ph type="subTitle" idx="4"/>
          </p:nvPr>
        </p:nvSpPr>
        <p:spPr>
          <a:xfrm>
            <a:off x="669425" y="1286644"/>
            <a:ext cx="3229200" cy="572700"/>
          </a:xfrm>
        </p:spPr>
        <p:txBody>
          <a:bodyPr/>
          <a:lstStyle/>
          <a:p>
            <a:r>
              <a:rPr lang="en-US" b="1">
                <a:latin typeface="Lato"/>
              </a:rPr>
              <a:t>Inputs</a:t>
            </a:r>
          </a:p>
        </p:txBody>
      </p:sp>
    </p:spTree>
    <p:extLst>
      <p:ext uri="{BB962C8B-B14F-4D97-AF65-F5344CB8AC3E}">
        <p14:creationId xmlns:p14="http://schemas.microsoft.com/office/powerpoint/2010/main" val="3522746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1A0C47C2-3584-9F3B-537A-98872B1B1186}"/>
              </a:ext>
            </a:extLst>
          </p:cNvPr>
          <p:cNvPicPr>
            <a:picLocks noChangeAspect="1"/>
          </p:cNvPicPr>
          <p:nvPr/>
        </p:nvPicPr>
        <p:blipFill>
          <a:blip r:embed="rId2"/>
          <a:stretch>
            <a:fillRect/>
          </a:stretch>
        </p:blipFill>
        <p:spPr>
          <a:xfrm>
            <a:off x="4067351" y="1054553"/>
            <a:ext cx="4258004" cy="3034394"/>
          </a:xfrm>
          <a:prstGeom prst="rect">
            <a:avLst/>
          </a:prstGeom>
        </p:spPr>
      </p:pic>
      <p:sp>
        <p:nvSpPr>
          <p:cNvPr id="4" name="Subtitle 3">
            <a:extLst>
              <a:ext uri="{FF2B5EF4-FFF2-40B4-BE49-F238E27FC236}">
                <a16:creationId xmlns:a16="http://schemas.microsoft.com/office/drawing/2014/main" id="{47889B16-97A8-CFBB-EBB4-64B462F3E0F9}"/>
              </a:ext>
            </a:extLst>
          </p:cNvPr>
          <p:cNvSpPr txBox="1">
            <a:spLocks/>
          </p:cNvSpPr>
          <p:nvPr/>
        </p:nvSpPr>
        <p:spPr>
          <a:xfrm>
            <a:off x="759646" y="1333049"/>
            <a:ext cx="3203913" cy="2477206"/>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4999"/>
              </a:lnSpc>
              <a:buFont typeface="Arial,Sans-Serif"/>
              <a:buChar char="•"/>
            </a:pPr>
            <a:r>
              <a:rPr lang="en-US">
                <a:solidFill>
                  <a:srgbClr val="2D3538"/>
                </a:solidFill>
                <a:latin typeface="Lato"/>
                <a:ea typeface="Lato"/>
                <a:cs typeface="Lato"/>
              </a:rPr>
              <a:t>Includes code for our </a:t>
            </a:r>
            <a:r>
              <a:rPr lang="en-US" err="1">
                <a:solidFill>
                  <a:srgbClr val="2D3538"/>
                </a:solidFill>
                <a:latin typeface="Lato"/>
                <a:ea typeface="Lato"/>
                <a:cs typeface="Lato"/>
              </a:rPr>
              <a:t>CatBoost</a:t>
            </a:r>
            <a:r>
              <a:rPr lang="en-US">
                <a:solidFill>
                  <a:srgbClr val="2D3538"/>
                </a:solidFill>
                <a:latin typeface="Lato"/>
                <a:ea typeface="Lato"/>
                <a:cs typeface="Lato"/>
              </a:rPr>
              <a:t> model</a:t>
            </a:r>
          </a:p>
          <a:p>
            <a:pPr marL="742950" lvl="1" indent="-285750">
              <a:lnSpc>
                <a:spcPct val="114999"/>
              </a:lnSpc>
              <a:buFont typeface="Courier New"/>
              <a:buChar char="o"/>
            </a:pPr>
            <a:r>
              <a:rPr lang="en-US">
                <a:solidFill>
                  <a:srgbClr val="2D3538"/>
                </a:solidFill>
                <a:latin typeface="Lato"/>
                <a:ea typeface="Lato"/>
                <a:cs typeface="Lato"/>
              </a:rPr>
              <a:t>Variables that we are keeping and dropping</a:t>
            </a:r>
          </a:p>
          <a:p>
            <a:pPr marL="742950" lvl="1" indent="-285750">
              <a:lnSpc>
                <a:spcPct val="114999"/>
              </a:lnSpc>
              <a:buFont typeface="Courier New"/>
              <a:buChar char="o"/>
            </a:pPr>
            <a:r>
              <a:rPr lang="en-US">
                <a:solidFill>
                  <a:srgbClr val="2D3538"/>
                </a:solidFill>
                <a:latin typeface="Lato"/>
                <a:ea typeface="Lato"/>
                <a:cs typeface="Lato"/>
              </a:rPr>
              <a:t>Running and fitting the model</a:t>
            </a:r>
          </a:p>
          <a:p>
            <a:pPr marL="285750" indent="-285750">
              <a:lnSpc>
                <a:spcPct val="114999"/>
              </a:lnSpc>
              <a:buFont typeface="Arial"/>
              <a:buChar char="•"/>
            </a:pPr>
            <a:r>
              <a:rPr lang="en-US">
                <a:solidFill>
                  <a:srgbClr val="2D3538"/>
                </a:solidFill>
                <a:latin typeface="Lato"/>
                <a:ea typeface="Lato"/>
                <a:cs typeface="Lato"/>
              </a:rPr>
              <a:t>Outputs data frame with predictions, and every </a:t>
            </a:r>
            <a:r>
              <a:rPr lang="en-US" err="1">
                <a:solidFill>
                  <a:srgbClr val="2D3538"/>
                </a:solidFill>
                <a:latin typeface="Lato"/>
                <a:ea typeface="Lato"/>
                <a:cs typeface="Lato"/>
              </a:rPr>
              <a:t>unique_subclass</a:t>
            </a:r>
            <a:r>
              <a:rPr lang="en-US">
                <a:solidFill>
                  <a:srgbClr val="2D3538"/>
                </a:solidFill>
                <a:latin typeface="Lato"/>
                <a:ea typeface="Lato"/>
                <a:cs typeface="Lato"/>
              </a:rPr>
              <a:t> into a .</a:t>
            </a:r>
            <a:r>
              <a:rPr lang="en-US" err="1">
                <a:solidFill>
                  <a:srgbClr val="2D3538"/>
                </a:solidFill>
                <a:latin typeface="Lato"/>
                <a:ea typeface="Lato"/>
                <a:cs typeface="Lato"/>
              </a:rPr>
              <a:t>pkl</a:t>
            </a:r>
            <a:r>
              <a:rPr lang="en-US">
                <a:solidFill>
                  <a:srgbClr val="2D3538"/>
                </a:solidFill>
                <a:latin typeface="Lato"/>
                <a:ea typeface="Lato"/>
                <a:cs typeface="Lato"/>
              </a:rPr>
              <a:t> file</a:t>
            </a:r>
          </a:p>
          <a:p>
            <a:pPr marL="742950" lvl="1" indent="-285750">
              <a:lnSpc>
                <a:spcPct val="114999"/>
              </a:lnSpc>
              <a:buFont typeface="Courier New"/>
              <a:buChar char="o"/>
            </a:pPr>
            <a:r>
              <a:rPr lang="en-US">
                <a:solidFill>
                  <a:srgbClr val="2D3538"/>
                </a:solidFill>
                <a:latin typeface="Lato"/>
                <a:ea typeface="Lato"/>
                <a:cs typeface="Lato"/>
              </a:rPr>
              <a:t>Helps us later pull the files for each subcategory without re-running the model</a:t>
            </a:r>
          </a:p>
        </p:txBody>
      </p:sp>
      <p:sp>
        <p:nvSpPr>
          <p:cNvPr id="7" name="TextBox 6">
            <a:extLst>
              <a:ext uri="{FF2B5EF4-FFF2-40B4-BE49-F238E27FC236}">
                <a16:creationId xmlns:a16="http://schemas.microsoft.com/office/drawing/2014/main" id="{4144B85E-96D2-8CCE-C9E7-25031A60945C}"/>
              </a:ext>
            </a:extLst>
          </p:cNvPr>
          <p:cNvSpPr txBox="1"/>
          <p:nvPr/>
        </p:nvSpPr>
        <p:spPr>
          <a:xfrm>
            <a:off x="601436" y="264659"/>
            <a:ext cx="53319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D3538"/>
                </a:solidFill>
                <a:latin typeface="Lato"/>
              </a:rPr>
              <a:t>Our </a:t>
            </a:r>
            <a:r>
              <a:rPr lang="en-US" sz="2800">
                <a:solidFill>
                  <a:srgbClr val="2D3538"/>
                </a:solidFill>
                <a:latin typeface="Lato"/>
                <a:ea typeface="Lato"/>
              </a:rPr>
              <a:t>Processing Function</a:t>
            </a:r>
            <a:endParaRPr lang="en-US"/>
          </a:p>
        </p:txBody>
      </p:sp>
    </p:spTree>
    <p:extLst>
      <p:ext uri="{BB962C8B-B14F-4D97-AF65-F5344CB8AC3E}">
        <p14:creationId xmlns:p14="http://schemas.microsoft.com/office/powerpoint/2010/main" val="289967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C0D4-20EB-B6A8-2C42-9A7765FF8A2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EBFD63B-5959-C77C-79B5-9B9BBC8CFDBC}"/>
              </a:ext>
            </a:extLst>
          </p:cNvPr>
          <p:cNvSpPr txBox="1"/>
          <p:nvPr/>
        </p:nvSpPr>
        <p:spPr>
          <a:xfrm>
            <a:off x="601436" y="264659"/>
            <a:ext cx="79139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2D3538"/>
                </a:solidFill>
                <a:latin typeface="Lato"/>
              </a:rPr>
              <a:t>How we Implemented our Processing Function</a:t>
            </a:r>
            <a:endParaRPr lang="en-US"/>
          </a:p>
        </p:txBody>
      </p:sp>
      <p:pic>
        <p:nvPicPr>
          <p:cNvPr id="5" name="Picture 4" descr="A screenshot of a computer program&#10;&#10;AI-generated content may be incorrect.">
            <a:extLst>
              <a:ext uri="{FF2B5EF4-FFF2-40B4-BE49-F238E27FC236}">
                <a16:creationId xmlns:a16="http://schemas.microsoft.com/office/drawing/2014/main" id="{FC677011-1697-702D-FD0F-D7AE69716C05}"/>
              </a:ext>
            </a:extLst>
          </p:cNvPr>
          <p:cNvPicPr>
            <a:picLocks noChangeAspect="1"/>
          </p:cNvPicPr>
          <p:nvPr/>
        </p:nvPicPr>
        <p:blipFill>
          <a:blip r:embed="rId2"/>
          <a:srcRect l="-22" t="4938" r="88" b="-124"/>
          <a:stretch/>
        </p:blipFill>
        <p:spPr>
          <a:xfrm>
            <a:off x="3964106" y="1287818"/>
            <a:ext cx="4391625" cy="2998390"/>
          </a:xfrm>
          <a:prstGeom prst="rect">
            <a:avLst/>
          </a:prstGeom>
        </p:spPr>
      </p:pic>
      <p:sp>
        <p:nvSpPr>
          <p:cNvPr id="3" name="Subtitle 3">
            <a:extLst>
              <a:ext uri="{FF2B5EF4-FFF2-40B4-BE49-F238E27FC236}">
                <a16:creationId xmlns:a16="http://schemas.microsoft.com/office/drawing/2014/main" id="{584726E8-C572-E4B2-43CF-65AE0A3A8B3A}"/>
              </a:ext>
            </a:extLst>
          </p:cNvPr>
          <p:cNvSpPr txBox="1">
            <a:spLocks/>
          </p:cNvSpPr>
          <p:nvPr/>
        </p:nvSpPr>
        <p:spPr>
          <a:xfrm>
            <a:off x="759646" y="1129915"/>
            <a:ext cx="3203913" cy="331404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4999"/>
              </a:lnSpc>
              <a:buFont typeface="Arial,Sans-Serif"/>
              <a:buChar char="•"/>
            </a:pPr>
            <a:r>
              <a:rPr lang="en-US">
                <a:solidFill>
                  <a:srgbClr val="2D3538"/>
                </a:solidFill>
                <a:latin typeface="Lato"/>
                <a:ea typeface="Lato"/>
                <a:cs typeface="Lato"/>
              </a:rPr>
              <a:t>Using the processing function from the last slide, we were able to implement it to all subcategories:</a:t>
            </a:r>
          </a:p>
          <a:p>
            <a:pPr marL="742950" lvl="1" indent="-285750">
              <a:lnSpc>
                <a:spcPct val="114999"/>
              </a:lnSpc>
              <a:buFont typeface="Courier New"/>
              <a:buChar char="o"/>
            </a:pPr>
            <a:r>
              <a:rPr lang="en-US">
                <a:solidFill>
                  <a:srgbClr val="2D3538"/>
                </a:solidFill>
                <a:latin typeface="Lato"/>
                <a:ea typeface="Lato"/>
                <a:cs typeface="Lato"/>
              </a:rPr>
              <a:t>By using apply() in Pandas</a:t>
            </a:r>
          </a:p>
          <a:p>
            <a:pPr marL="285750" indent="-285750">
              <a:lnSpc>
                <a:spcPct val="114999"/>
              </a:lnSpc>
              <a:buFont typeface="Arial"/>
              <a:buChar char="•"/>
            </a:pPr>
            <a:r>
              <a:rPr lang="en-US">
                <a:solidFill>
                  <a:srgbClr val="2D3538"/>
                </a:solidFill>
                <a:latin typeface="Lato"/>
                <a:ea typeface="Lato"/>
                <a:cs typeface="Lato"/>
              </a:rPr>
              <a:t>By using Spark to run the models using the apply() in Pandas function, it:</a:t>
            </a:r>
          </a:p>
          <a:p>
            <a:pPr marL="742950" lvl="1" indent="-285750">
              <a:lnSpc>
                <a:spcPct val="114999"/>
              </a:lnSpc>
              <a:buFont typeface="Courier New"/>
              <a:buChar char="o"/>
            </a:pPr>
            <a:r>
              <a:rPr lang="en-US">
                <a:solidFill>
                  <a:srgbClr val="2D3538"/>
                </a:solidFill>
                <a:latin typeface="Lato"/>
                <a:ea typeface="Lato"/>
                <a:cs typeface="Lato"/>
              </a:rPr>
              <a:t>Increased processing efficiency and time</a:t>
            </a:r>
          </a:p>
          <a:p>
            <a:pPr marL="742950" lvl="1" indent="-285750">
              <a:lnSpc>
                <a:spcPct val="114999"/>
              </a:lnSpc>
              <a:buFont typeface="Courier New"/>
              <a:buChar char="o"/>
            </a:pPr>
            <a:r>
              <a:rPr lang="en-US">
                <a:solidFill>
                  <a:srgbClr val="2D3538"/>
                </a:solidFill>
                <a:latin typeface="Lato"/>
                <a:ea typeface="Lato"/>
                <a:cs typeface="Lato"/>
              </a:rPr>
              <a:t>Allowed for no crashes due to the use of multiple drivers</a:t>
            </a:r>
          </a:p>
          <a:p>
            <a:pPr marL="285750" indent="-285750">
              <a:lnSpc>
                <a:spcPct val="114999"/>
              </a:lnSpc>
              <a:buFont typeface="Arial"/>
              <a:buChar char="•"/>
            </a:pPr>
            <a:r>
              <a:rPr lang="en-US">
                <a:solidFill>
                  <a:srgbClr val="2D3538"/>
                </a:solidFill>
                <a:latin typeface="Lato"/>
                <a:ea typeface="Lato"/>
                <a:cs typeface="Lato"/>
              </a:rPr>
              <a:t>Used results to pull feature importances</a:t>
            </a:r>
          </a:p>
          <a:p>
            <a:pPr marL="742950" lvl="1" indent="-285750">
              <a:lnSpc>
                <a:spcPct val="114999"/>
              </a:lnSpc>
              <a:buFont typeface="Courier New"/>
              <a:buChar char="o"/>
            </a:pPr>
            <a:endParaRPr lang="en-US">
              <a:solidFill>
                <a:srgbClr val="2D3538"/>
              </a:solidFill>
              <a:latin typeface="Lato"/>
              <a:ea typeface="Lato"/>
              <a:cs typeface="Lato"/>
            </a:endParaRPr>
          </a:p>
        </p:txBody>
      </p:sp>
    </p:spTree>
    <p:extLst>
      <p:ext uri="{BB962C8B-B14F-4D97-AF65-F5344CB8AC3E}">
        <p14:creationId xmlns:p14="http://schemas.microsoft.com/office/powerpoint/2010/main" val="1284053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3">
          <a:extLst>
            <a:ext uri="{FF2B5EF4-FFF2-40B4-BE49-F238E27FC236}">
              <a16:creationId xmlns:a16="http://schemas.microsoft.com/office/drawing/2014/main" id="{0A3CEB3A-3667-35B5-27FF-F4A077FE5037}"/>
            </a:ext>
          </a:extLst>
        </p:cNvPr>
        <p:cNvGrpSpPr/>
        <p:nvPr/>
      </p:nvGrpSpPr>
      <p:grpSpPr>
        <a:xfrm>
          <a:off x="0" y="0"/>
          <a:ext cx="0" cy="0"/>
          <a:chOff x="0" y="0"/>
          <a:chExt cx="0" cy="0"/>
        </a:xfrm>
      </p:grpSpPr>
      <p:sp>
        <p:nvSpPr>
          <p:cNvPr id="2874" name="Google Shape;2874;p36">
            <a:extLst>
              <a:ext uri="{FF2B5EF4-FFF2-40B4-BE49-F238E27FC236}">
                <a16:creationId xmlns:a16="http://schemas.microsoft.com/office/drawing/2014/main" id="{4385ACE9-4B26-5DB4-2316-8BE6D1199D64}"/>
              </a:ext>
            </a:extLst>
          </p:cNvPr>
          <p:cNvSpPr txBox="1">
            <a:spLocks noGrp="1"/>
          </p:cNvSpPr>
          <p:nvPr>
            <p:ph type="title"/>
          </p:nvPr>
        </p:nvSpPr>
        <p:spPr>
          <a:xfrm>
            <a:off x="1284000" y="1630054"/>
            <a:ext cx="6576000" cy="18833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bg2"/>
                </a:solidFill>
                <a:latin typeface="Lato"/>
              </a:rPr>
              <a:t>Results &amp; Conclusions</a:t>
            </a:r>
            <a:endParaRPr lang="en-US">
              <a:solidFill>
                <a:schemeClr val="bg2"/>
              </a:solidFill>
              <a:latin typeface="Lato"/>
            </a:endParaRPr>
          </a:p>
        </p:txBody>
      </p:sp>
      <p:grpSp>
        <p:nvGrpSpPr>
          <p:cNvPr id="2876" name="Google Shape;2876;p36">
            <a:extLst>
              <a:ext uri="{FF2B5EF4-FFF2-40B4-BE49-F238E27FC236}">
                <a16:creationId xmlns:a16="http://schemas.microsoft.com/office/drawing/2014/main" id="{C9636B7A-B864-A52F-3930-3F5C14BD1CDE}"/>
              </a:ext>
            </a:extLst>
          </p:cNvPr>
          <p:cNvGrpSpPr/>
          <p:nvPr/>
        </p:nvGrpSpPr>
        <p:grpSpPr>
          <a:xfrm>
            <a:off x="1853375" y="4206300"/>
            <a:ext cx="5421201" cy="960686"/>
            <a:chOff x="1853375" y="4206300"/>
            <a:chExt cx="5421201" cy="960686"/>
          </a:xfrm>
        </p:grpSpPr>
        <p:grpSp>
          <p:nvGrpSpPr>
            <p:cNvPr id="2877" name="Google Shape;2877;p36">
              <a:extLst>
                <a:ext uri="{FF2B5EF4-FFF2-40B4-BE49-F238E27FC236}">
                  <a16:creationId xmlns:a16="http://schemas.microsoft.com/office/drawing/2014/main" id="{DAAA40AD-C8E9-84DD-0EDA-1EFE55D36453}"/>
                </a:ext>
              </a:extLst>
            </p:cNvPr>
            <p:cNvGrpSpPr/>
            <p:nvPr/>
          </p:nvGrpSpPr>
          <p:grpSpPr>
            <a:xfrm>
              <a:off x="1853375" y="4206310"/>
              <a:ext cx="2686628" cy="960675"/>
              <a:chOff x="5179977" y="136093"/>
              <a:chExt cx="2686628" cy="3346133"/>
            </a:xfrm>
          </p:grpSpPr>
          <p:sp>
            <p:nvSpPr>
              <p:cNvPr id="2878" name="Google Shape;2878;p36">
                <a:extLst>
                  <a:ext uri="{FF2B5EF4-FFF2-40B4-BE49-F238E27FC236}">
                    <a16:creationId xmlns:a16="http://schemas.microsoft.com/office/drawing/2014/main" id="{D8781760-323C-4F56-36E4-29CEB7FE7037}"/>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6">
                <a:extLst>
                  <a:ext uri="{FF2B5EF4-FFF2-40B4-BE49-F238E27FC236}">
                    <a16:creationId xmlns:a16="http://schemas.microsoft.com/office/drawing/2014/main" id="{F85A975D-828C-9D1C-0B0B-1A4FAAE14747}"/>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6">
                <a:extLst>
                  <a:ext uri="{FF2B5EF4-FFF2-40B4-BE49-F238E27FC236}">
                    <a16:creationId xmlns:a16="http://schemas.microsoft.com/office/drawing/2014/main" id="{59CB1AE9-9961-1FA4-B23D-F799AF014205}"/>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6">
                <a:extLst>
                  <a:ext uri="{FF2B5EF4-FFF2-40B4-BE49-F238E27FC236}">
                    <a16:creationId xmlns:a16="http://schemas.microsoft.com/office/drawing/2014/main" id="{9D03D633-618C-1936-6DB6-52644DB5BAAD}"/>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6">
                <a:extLst>
                  <a:ext uri="{FF2B5EF4-FFF2-40B4-BE49-F238E27FC236}">
                    <a16:creationId xmlns:a16="http://schemas.microsoft.com/office/drawing/2014/main" id="{3E83BB2A-8896-D16F-A5EB-C9A100346EA8}"/>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6">
                <a:extLst>
                  <a:ext uri="{FF2B5EF4-FFF2-40B4-BE49-F238E27FC236}">
                    <a16:creationId xmlns:a16="http://schemas.microsoft.com/office/drawing/2014/main" id="{2F5F6632-BFAC-34BD-06C2-84ED0194C1EE}"/>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6">
                <a:extLst>
                  <a:ext uri="{FF2B5EF4-FFF2-40B4-BE49-F238E27FC236}">
                    <a16:creationId xmlns:a16="http://schemas.microsoft.com/office/drawing/2014/main" id="{A118F309-6906-99E2-4F93-F1D7C9E47037}"/>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6">
                <a:extLst>
                  <a:ext uri="{FF2B5EF4-FFF2-40B4-BE49-F238E27FC236}">
                    <a16:creationId xmlns:a16="http://schemas.microsoft.com/office/drawing/2014/main" id="{4FD3A6CB-C9A4-02C7-2FD5-17C65FC3A342}"/>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6">
                <a:extLst>
                  <a:ext uri="{FF2B5EF4-FFF2-40B4-BE49-F238E27FC236}">
                    <a16:creationId xmlns:a16="http://schemas.microsoft.com/office/drawing/2014/main" id="{AD8E9E81-9CEF-02DA-CAD8-645C5A842CAF}"/>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6">
                <a:extLst>
                  <a:ext uri="{FF2B5EF4-FFF2-40B4-BE49-F238E27FC236}">
                    <a16:creationId xmlns:a16="http://schemas.microsoft.com/office/drawing/2014/main" id="{3A7B29DA-5352-3A57-7A03-8D5BABC7B857}"/>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6">
                <a:extLst>
                  <a:ext uri="{FF2B5EF4-FFF2-40B4-BE49-F238E27FC236}">
                    <a16:creationId xmlns:a16="http://schemas.microsoft.com/office/drawing/2014/main" id="{30C4239A-B476-1805-5EFD-931DB6ABBCB2}"/>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6">
                <a:extLst>
                  <a:ext uri="{FF2B5EF4-FFF2-40B4-BE49-F238E27FC236}">
                    <a16:creationId xmlns:a16="http://schemas.microsoft.com/office/drawing/2014/main" id="{895FEFB8-63F9-2E16-9359-E8831BAD2762}"/>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6">
                <a:extLst>
                  <a:ext uri="{FF2B5EF4-FFF2-40B4-BE49-F238E27FC236}">
                    <a16:creationId xmlns:a16="http://schemas.microsoft.com/office/drawing/2014/main" id="{D95719D3-0EF8-85F9-5951-44DB9127D7B8}"/>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1" name="Google Shape;2891;p36">
              <a:extLst>
                <a:ext uri="{FF2B5EF4-FFF2-40B4-BE49-F238E27FC236}">
                  <a16:creationId xmlns:a16="http://schemas.microsoft.com/office/drawing/2014/main" id="{B2013297-ACCE-BE34-B718-E6214600E8D7}"/>
                </a:ext>
              </a:extLst>
            </p:cNvPr>
            <p:cNvGrpSpPr/>
            <p:nvPr/>
          </p:nvGrpSpPr>
          <p:grpSpPr>
            <a:xfrm flipH="1">
              <a:off x="4587948" y="4206300"/>
              <a:ext cx="2686628" cy="960675"/>
              <a:chOff x="5179977" y="136093"/>
              <a:chExt cx="2686628" cy="3346133"/>
            </a:xfrm>
          </p:grpSpPr>
          <p:sp>
            <p:nvSpPr>
              <p:cNvPr id="2892" name="Google Shape;2892;p36">
                <a:extLst>
                  <a:ext uri="{FF2B5EF4-FFF2-40B4-BE49-F238E27FC236}">
                    <a16:creationId xmlns:a16="http://schemas.microsoft.com/office/drawing/2014/main" id="{15ACE8B5-D275-EC6A-844C-26049F8CA109}"/>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6">
                <a:extLst>
                  <a:ext uri="{FF2B5EF4-FFF2-40B4-BE49-F238E27FC236}">
                    <a16:creationId xmlns:a16="http://schemas.microsoft.com/office/drawing/2014/main" id="{DC7C954E-EA49-1C6D-BF53-99482B92D090}"/>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6">
                <a:extLst>
                  <a:ext uri="{FF2B5EF4-FFF2-40B4-BE49-F238E27FC236}">
                    <a16:creationId xmlns:a16="http://schemas.microsoft.com/office/drawing/2014/main" id="{176ABFE9-D44F-D6F7-E7F7-8085DA02B4E1}"/>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6">
                <a:extLst>
                  <a:ext uri="{FF2B5EF4-FFF2-40B4-BE49-F238E27FC236}">
                    <a16:creationId xmlns:a16="http://schemas.microsoft.com/office/drawing/2014/main" id="{C5FE4954-E00B-B455-4489-D9BA730DB3B4}"/>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6">
                <a:extLst>
                  <a:ext uri="{FF2B5EF4-FFF2-40B4-BE49-F238E27FC236}">
                    <a16:creationId xmlns:a16="http://schemas.microsoft.com/office/drawing/2014/main" id="{68EB009F-537E-3328-A693-C0E1698D30C5}"/>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6">
                <a:extLst>
                  <a:ext uri="{FF2B5EF4-FFF2-40B4-BE49-F238E27FC236}">
                    <a16:creationId xmlns:a16="http://schemas.microsoft.com/office/drawing/2014/main" id="{8CF10A99-70B6-0592-1781-E4C40395FFD6}"/>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6">
                <a:extLst>
                  <a:ext uri="{FF2B5EF4-FFF2-40B4-BE49-F238E27FC236}">
                    <a16:creationId xmlns:a16="http://schemas.microsoft.com/office/drawing/2014/main" id="{22DEB990-309C-8910-7469-27F31EB28304}"/>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6">
                <a:extLst>
                  <a:ext uri="{FF2B5EF4-FFF2-40B4-BE49-F238E27FC236}">
                    <a16:creationId xmlns:a16="http://schemas.microsoft.com/office/drawing/2014/main" id="{0E5E6EB7-8BEC-1995-5A42-800451806ADD}"/>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6">
                <a:extLst>
                  <a:ext uri="{FF2B5EF4-FFF2-40B4-BE49-F238E27FC236}">
                    <a16:creationId xmlns:a16="http://schemas.microsoft.com/office/drawing/2014/main" id="{1B726D08-9A97-3EA2-4D95-759F9828599F}"/>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6">
                <a:extLst>
                  <a:ext uri="{FF2B5EF4-FFF2-40B4-BE49-F238E27FC236}">
                    <a16:creationId xmlns:a16="http://schemas.microsoft.com/office/drawing/2014/main" id="{8B4B21B2-63B0-EFF2-1865-7D795980F8C2}"/>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6">
                <a:extLst>
                  <a:ext uri="{FF2B5EF4-FFF2-40B4-BE49-F238E27FC236}">
                    <a16:creationId xmlns:a16="http://schemas.microsoft.com/office/drawing/2014/main" id="{A23C615A-E865-0C46-2893-B25CC4B7C05C}"/>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6">
                <a:extLst>
                  <a:ext uri="{FF2B5EF4-FFF2-40B4-BE49-F238E27FC236}">
                    <a16:creationId xmlns:a16="http://schemas.microsoft.com/office/drawing/2014/main" id="{6B779ED5-CA02-5EE0-1780-25F0703707F1}"/>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6">
                <a:extLst>
                  <a:ext uri="{FF2B5EF4-FFF2-40B4-BE49-F238E27FC236}">
                    <a16:creationId xmlns:a16="http://schemas.microsoft.com/office/drawing/2014/main" id="{5B999ACE-FCED-3464-39CB-97FDFBE6694A}"/>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05" name="Google Shape;2905;p36">
            <a:extLst>
              <a:ext uri="{FF2B5EF4-FFF2-40B4-BE49-F238E27FC236}">
                <a16:creationId xmlns:a16="http://schemas.microsoft.com/office/drawing/2014/main" id="{6C5C029B-3CCF-C188-14CC-79E5047C77C2}"/>
              </a:ext>
            </a:extLst>
          </p:cNvPr>
          <p:cNvGrpSpPr/>
          <p:nvPr/>
        </p:nvGrpSpPr>
        <p:grpSpPr>
          <a:xfrm>
            <a:off x="1433665" y="4527192"/>
            <a:ext cx="6260594" cy="639863"/>
            <a:chOff x="1433665" y="4527192"/>
            <a:chExt cx="6260594" cy="639863"/>
          </a:xfrm>
        </p:grpSpPr>
        <p:grpSp>
          <p:nvGrpSpPr>
            <p:cNvPr id="2906" name="Google Shape;2906;p36">
              <a:extLst>
                <a:ext uri="{FF2B5EF4-FFF2-40B4-BE49-F238E27FC236}">
                  <a16:creationId xmlns:a16="http://schemas.microsoft.com/office/drawing/2014/main" id="{E258B581-AC32-29EE-A343-549F1C5A193A}"/>
                </a:ext>
              </a:extLst>
            </p:cNvPr>
            <p:cNvGrpSpPr/>
            <p:nvPr/>
          </p:nvGrpSpPr>
          <p:grpSpPr>
            <a:xfrm>
              <a:off x="1433665" y="4527202"/>
              <a:ext cx="3106319" cy="639852"/>
              <a:chOff x="4760286" y="2503707"/>
              <a:chExt cx="3106319" cy="978517"/>
            </a:xfrm>
          </p:grpSpPr>
          <p:sp>
            <p:nvSpPr>
              <p:cNvPr id="2907" name="Google Shape;2907;p36">
                <a:extLst>
                  <a:ext uri="{FF2B5EF4-FFF2-40B4-BE49-F238E27FC236}">
                    <a16:creationId xmlns:a16="http://schemas.microsoft.com/office/drawing/2014/main" id="{8B6212A2-3A88-A2CB-66E9-6F5EE685482B}"/>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6">
                <a:extLst>
                  <a:ext uri="{FF2B5EF4-FFF2-40B4-BE49-F238E27FC236}">
                    <a16:creationId xmlns:a16="http://schemas.microsoft.com/office/drawing/2014/main" id="{0ADAAF52-7A6E-04A6-9EDA-1934D68F6CAA}"/>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6">
                <a:extLst>
                  <a:ext uri="{FF2B5EF4-FFF2-40B4-BE49-F238E27FC236}">
                    <a16:creationId xmlns:a16="http://schemas.microsoft.com/office/drawing/2014/main" id="{08B9246C-6757-796A-140E-8044E45F6FC5}"/>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6">
                <a:extLst>
                  <a:ext uri="{FF2B5EF4-FFF2-40B4-BE49-F238E27FC236}">
                    <a16:creationId xmlns:a16="http://schemas.microsoft.com/office/drawing/2014/main" id="{4166008E-3B28-584E-BB54-116956D3515B}"/>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6">
                <a:extLst>
                  <a:ext uri="{FF2B5EF4-FFF2-40B4-BE49-F238E27FC236}">
                    <a16:creationId xmlns:a16="http://schemas.microsoft.com/office/drawing/2014/main" id="{D74E4E7F-D5A5-6A4C-2C0A-00D32F7A6476}"/>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2" name="Google Shape;2912;p36">
                <a:extLst>
                  <a:ext uri="{FF2B5EF4-FFF2-40B4-BE49-F238E27FC236}">
                    <a16:creationId xmlns:a16="http://schemas.microsoft.com/office/drawing/2014/main" id="{FCE8B875-6C11-EBB2-1AFB-7110B846DFFE}"/>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3" name="Google Shape;2913;p36">
                <a:extLst>
                  <a:ext uri="{FF2B5EF4-FFF2-40B4-BE49-F238E27FC236}">
                    <a16:creationId xmlns:a16="http://schemas.microsoft.com/office/drawing/2014/main" id="{83F737D8-E93F-A3FE-C68C-6C8E9E1811EC}"/>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4" name="Google Shape;2914;p36">
                <a:extLst>
                  <a:ext uri="{FF2B5EF4-FFF2-40B4-BE49-F238E27FC236}">
                    <a16:creationId xmlns:a16="http://schemas.microsoft.com/office/drawing/2014/main" id="{33A01D2F-22FC-5F42-23D8-F13E033AF03F}"/>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5" name="Google Shape;2915;p36">
                <a:extLst>
                  <a:ext uri="{FF2B5EF4-FFF2-40B4-BE49-F238E27FC236}">
                    <a16:creationId xmlns:a16="http://schemas.microsoft.com/office/drawing/2014/main" id="{1D57EAA3-DAE2-CBCF-C6DF-B4EE67C7A020}"/>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6" name="Google Shape;2916;p36">
                <a:extLst>
                  <a:ext uri="{FF2B5EF4-FFF2-40B4-BE49-F238E27FC236}">
                    <a16:creationId xmlns:a16="http://schemas.microsoft.com/office/drawing/2014/main" id="{93A8D9B0-693E-091D-490D-6B34BDE5F0F5}"/>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7" name="Google Shape;2917;p36">
                <a:extLst>
                  <a:ext uri="{FF2B5EF4-FFF2-40B4-BE49-F238E27FC236}">
                    <a16:creationId xmlns:a16="http://schemas.microsoft.com/office/drawing/2014/main" id="{0708BC70-43D0-2089-2FBA-23F03F96B4F7}"/>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6">
                <a:extLst>
                  <a:ext uri="{FF2B5EF4-FFF2-40B4-BE49-F238E27FC236}">
                    <a16:creationId xmlns:a16="http://schemas.microsoft.com/office/drawing/2014/main" id="{4E359899-C411-2925-0A64-A688E51C495B}"/>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6">
                <a:extLst>
                  <a:ext uri="{FF2B5EF4-FFF2-40B4-BE49-F238E27FC236}">
                    <a16:creationId xmlns:a16="http://schemas.microsoft.com/office/drawing/2014/main" id="{7D756E7B-A208-E437-3899-EFFF7B37DF81}"/>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6">
                <a:extLst>
                  <a:ext uri="{FF2B5EF4-FFF2-40B4-BE49-F238E27FC236}">
                    <a16:creationId xmlns:a16="http://schemas.microsoft.com/office/drawing/2014/main" id="{BB1E54D3-A0EE-0D02-CD8A-DE8D4D32D79A}"/>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6">
                <a:extLst>
                  <a:ext uri="{FF2B5EF4-FFF2-40B4-BE49-F238E27FC236}">
                    <a16:creationId xmlns:a16="http://schemas.microsoft.com/office/drawing/2014/main" id="{1A40653C-27A9-D3D9-7295-0CFF2E3EB170}"/>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2" name="Google Shape;2922;p36">
              <a:extLst>
                <a:ext uri="{FF2B5EF4-FFF2-40B4-BE49-F238E27FC236}">
                  <a16:creationId xmlns:a16="http://schemas.microsoft.com/office/drawing/2014/main" id="{0A3A698A-F011-4970-3CD4-459875E4C0AE}"/>
                </a:ext>
              </a:extLst>
            </p:cNvPr>
            <p:cNvGrpSpPr/>
            <p:nvPr/>
          </p:nvGrpSpPr>
          <p:grpSpPr>
            <a:xfrm flipH="1">
              <a:off x="4587941" y="4527192"/>
              <a:ext cx="3106319" cy="639852"/>
              <a:chOff x="4760286" y="2503707"/>
              <a:chExt cx="3106319" cy="978517"/>
            </a:xfrm>
          </p:grpSpPr>
          <p:sp>
            <p:nvSpPr>
              <p:cNvPr id="2923" name="Google Shape;2923;p36">
                <a:extLst>
                  <a:ext uri="{FF2B5EF4-FFF2-40B4-BE49-F238E27FC236}">
                    <a16:creationId xmlns:a16="http://schemas.microsoft.com/office/drawing/2014/main" id="{C094951C-9347-5447-844E-0E5C28D353C4}"/>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6">
                <a:extLst>
                  <a:ext uri="{FF2B5EF4-FFF2-40B4-BE49-F238E27FC236}">
                    <a16:creationId xmlns:a16="http://schemas.microsoft.com/office/drawing/2014/main" id="{A0D04EBF-C33B-EA5D-ADFA-9687EC3B8AB9}"/>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6">
                <a:extLst>
                  <a:ext uri="{FF2B5EF4-FFF2-40B4-BE49-F238E27FC236}">
                    <a16:creationId xmlns:a16="http://schemas.microsoft.com/office/drawing/2014/main" id="{1A779029-0460-4197-93FF-9FA879B6B69C}"/>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6">
                <a:extLst>
                  <a:ext uri="{FF2B5EF4-FFF2-40B4-BE49-F238E27FC236}">
                    <a16:creationId xmlns:a16="http://schemas.microsoft.com/office/drawing/2014/main" id="{6313FFA9-E8C1-3782-7BE4-D2931569F30E}"/>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6">
                <a:extLst>
                  <a:ext uri="{FF2B5EF4-FFF2-40B4-BE49-F238E27FC236}">
                    <a16:creationId xmlns:a16="http://schemas.microsoft.com/office/drawing/2014/main" id="{D87AAE2E-6EE2-DE71-5AB7-1CF10541D153}"/>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6">
                <a:extLst>
                  <a:ext uri="{FF2B5EF4-FFF2-40B4-BE49-F238E27FC236}">
                    <a16:creationId xmlns:a16="http://schemas.microsoft.com/office/drawing/2014/main" id="{8906ED4C-F4BE-BA44-0853-3748E20137FB}"/>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6">
                <a:extLst>
                  <a:ext uri="{FF2B5EF4-FFF2-40B4-BE49-F238E27FC236}">
                    <a16:creationId xmlns:a16="http://schemas.microsoft.com/office/drawing/2014/main" id="{5D4AB78A-8711-2570-DE93-3ACD8D940457}"/>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6">
                <a:extLst>
                  <a:ext uri="{FF2B5EF4-FFF2-40B4-BE49-F238E27FC236}">
                    <a16:creationId xmlns:a16="http://schemas.microsoft.com/office/drawing/2014/main" id="{1DF377E0-CB2B-98B1-66FE-E9A9C99EA2C9}"/>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6">
                <a:extLst>
                  <a:ext uri="{FF2B5EF4-FFF2-40B4-BE49-F238E27FC236}">
                    <a16:creationId xmlns:a16="http://schemas.microsoft.com/office/drawing/2014/main" id="{B5D63155-A93C-3C35-373B-958DBE3B09C1}"/>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6">
                <a:extLst>
                  <a:ext uri="{FF2B5EF4-FFF2-40B4-BE49-F238E27FC236}">
                    <a16:creationId xmlns:a16="http://schemas.microsoft.com/office/drawing/2014/main" id="{32468C97-463A-B3D6-8F46-D20A1F1B23C6}"/>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6">
                <a:extLst>
                  <a:ext uri="{FF2B5EF4-FFF2-40B4-BE49-F238E27FC236}">
                    <a16:creationId xmlns:a16="http://schemas.microsoft.com/office/drawing/2014/main" id="{D8272449-90E2-841D-AEC6-DFF9184160E0}"/>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6">
                <a:extLst>
                  <a:ext uri="{FF2B5EF4-FFF2-40B4-BE49-F238E27FC236}">
                    <a16:creationId xmlns:a16="http://schemas.microsoft.com/office/drawing/2014/main" id="{B6D6208A-A043-A292-2584-EEF503E62A03}"/>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6">
                <a:extLst>
                  <a:ext uri="{FF2B5EF4-FFF2-40B4-BE49-F238E27FC236}">
                    <a16:creationId xmlns:a16="http://schemas.microsoft.com/office/drawing/2014/main" id="{AC255607-D6F8-8C45-BD9A-6EDCC5B87294}"/>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6">
                <a:extLst>
                  <a:ext uri="{FF2B5EF4-FFF2-40B4-BE49-F238E27FC236}">
                    <a16:creationId xmlns:a16="http://schemas.microsoft.com/office/drawing/2014/main" id="{4093FA4D-CDD0-3E1B-C97A-AFE1CDAB1554}"/>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6">
                <a:extLst>
                  <a:ext uri="{FF2B5EF4-FFF2-40B4-BE49-F238E27FC236}">
                    <a16:creationId xmlns:a16="http://schemas.microsoft.com/office/drawing/2014/main" id="{1179CFD6-711F-DA1B-A2F3-EDAECB6D4B10}"/>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38" name="Google Shape;2938;p36">
            <a:extLst>
              <a:ext uri="{FF2B5EF4-FFF2-40B4-BE49-F238E27FC236}">
                <a16:creationId xmlns:a16="http://schemas.microsoft.com/office/drawing/2014/main" id="{1ACED04B-9CA1-63DE-937B-A25F2DB713F6}"/>
              </a:ext>
            </a:extLst>
          </p:cNvPr>
          <p:cNvGrpSpPr/>
          <p:nvPr/>
        </p:nvGrpSpPr>
        <p:grpSpPr>
          <a:xfrm>
            <a:off x="1441734" y="-46"/>
            <a:ext cx="6260531" cy="639863"/>
            <a:chOff x="1441734" y="-46"/>
            <a:chExt cx="6260531" cy="639863"/>
          </a:xfrm>
        </p:grpSpPr>
        <p:grpSp>
          <p:nvGrpSpPr>
            <p:cNvPr id="2939" name="Google Shape;2939;p36">
              <a:extLst>
                <a:ext uri="{FF2B5EF4-FFF2-40B4-BE49-F238E27FC236}">
                  <a16:creationId xmlns:a16="http://schemas.microsoft.com/office/drawing/2014/main" id="{E5786E9A-AA75-62BA-50D8-EB585D54EB25}"/>
                </a:ext>
              </a:extLst>
            </p:cNvPr>
            <p:cNvGrpSpPr/>
            <p:nvPr/>
          </p:nvGrpSpPr>
          <p:grpSpPr>
            <a:xfrm rot="10800000">
              <a:off x="4595947" y="-46"/>
              <a:ext cx="3106319" cy="639852"/>
              <a:chOff x="4760286" y="2503707"/>
              <a:chExt cx="3106319" cy="978517"/>
            </a:xfrm>
          </p:grpSpPr>
          <p:sp>
            <p:nvSpPr>
              <p:cNvPr id="2940" name="Google Shape;2940;p36">
                <a:extLst>
                  <a:ext uri="{FF2B5EF4-FFF2-40B4-BE49-F238E27FC236}">
                    <a16:creationId xmlns:a16="http://schemas.microsoft.com/office/drawing/2014/main" id="{D5BCDBC8-1ACE-2447-B828-05D890035134}"/>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6">
                <a:extLst>
                  <a:ext uri="{FF2B5EF4-FFF2-40B4-BE49-F238E27FC236}">
                    <a16:creationId xmlns:a16="http://schemas.microsoft.com/office/drawing/2014/main" id="{29B660A8-F594-1B47-956D-73AEDFAF1F76}"/>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6">
                <a:extLst>
                  <a:ext uri="{FF2B5EF4-FFF2-40B4-BE49-F238E27FC236}">
                    <a16:creationId xmlns:a16="http://schemas.microsoft.com/office/drawing/2014/main" id="{941FA59A-5D52-DD93-9466-86F55BA0AF25}"/>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6">
                <a:extLst>
                  <a:ext uri="{FF2B5EF4-FFF2-40B4-BE49-F238E27FC236}">
                    <a16:creationId xmlns:a16="http://schemas.microsoft.com/office/drawing/2014/main" id="{08F23BCE-F622-FC97-916E-80AFE16BDB5E}"/>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6">
                <a:extLst>
                  <a:ext uri="{FF2B5EF4-FFF2-40B4-BE49-F238E27FC236}">
                    <a16:creationId xmlns:a16="http://schemas.microsoft.com/office/drawing/2014/main" id="{BC5E32C2-9FAD-BA77-E24A-8BC5C8D8753F}"/>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6">
                <a:extLst>
                  <a:ext uri="{FF2B5EF4-FFF2-40B4-BE49-F238E27FC236}">
                    <a16:creationId xmlns:a16="http://schemas.microsoft.com/office/drawing/2014/main" id="{141CC9E2-EF97-54FF-AF8D-3BC068188AF6}"/>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6">
                <a:extLst>
                  <a:ext uri="{FF2B5EF4-FFF2-40B4-BE49-F238E27FC236}">
                    <a16:creationId xmlns:a16="http://schemas.microsoft.com/office/drawing/2014/main" id="{D2AD3B2C-5E58-C2C6-A1B7-C9246ABCD2F6}"/>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6">
                <a:extLst>
                  <a:ext uri="{FF2B5EF4-FFF2-40B4-BE49-F238E27FC236}">
                    <a16:creationId xmlns:a16="http://schemas.microsoft.com/office/drawing/2014/main" id="{DF64BEF5-F849-9131-7D42-02E5F9A67C8D}"/>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6">
                <a:extLst>
                  <a:ext uri="{FF2B5EF4-FFF2-40B4-BE49-F238E27FC236}">
                    <a16:creationId xmlns:a16="http://schemas.microsoft.com/office/drawing/2014/main" id="{819AAC37-863B-5124-ABE4-322D5E910DD2}"/>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6">
                <a:extLst>
                  <a:ext uri="{FF2B5EF4-FFF2-40B4-BE49-F238E27FC236}">
                    <a16:creationId xmlns:a16="http://schemas.microsoft.com/office/drawing/2014/main" id="{D61BCEE4-19CC-6E67-6997-CEE714481F90}"/>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6">
                <a:extLst>
                  <a:ext uri="{FF2B5EF4-FFF2-40B4-BE49-F238E27FC236}">
                    <a16:creationId xmlns:a16="http://schemas.microsoft.com/office/drawing/2014/main" id="{8D33321C-8A02-714D-8064-205FB3DDDED1}"/>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6">
                <a:extLst>
                  <a:ext uri="{FF2B5EF4-FFF2-40B4-BE49-F238E27FC236}">
                    <a16:creationId xmlns:a16="http://schemas.microsoft.com/office/drawing/2014/main" id="{7BF0FABD-26D5-7EE6-ECAA-01B790C6FC20}"/>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6">
                <a:extLst>
                  <a:ext uri="{FF2B5EF4-FFF2-40B4-BE49-F238E27FC236}">
                    <a16:creationId xmlns:a16="http://schemas.microsoft.com/office/drawing/2014/main" id="{99CF7405-7D9C-695B-7E16-B5DEFCDB201A}"/>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6">
                <a:extLst>
                  <a:ext uri="{FF2B5EF4-FFF2-40B4-BE49-F238E27FC236}">
                    <a16:creationId xmlns:a16="http://schemas.microsoft.com/office/drawing/2014/main" id="{BFE87736-0B97-9C7A-A6A8-582463B1A9CA}"/>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6">
                <a:extLst>
                  <a:ext uri="{FF2B5EF4-FFF2-40B4-BE49-F238E27FC236}">
                    <a16:creationId xmlns:a16="http://schemas.microsoft.com/office/drawing/2014/main" id="{9F6DC9AF-8224-50FC-8214-E17AEAAD688D}"/>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55" name="Google Shape;2955;p36">
              <a:extLst>
                <a:ext uri="{FF2B5EF4-FFF2-40B4-BE49-F238E27FC236}">
                  <a16:creationId xmlns:a16="http://schemas.microsoft.com/office/drawing/2014/main" id="{CBE9CDA0-6E10-DD63-C7A2-C2A9E021C839}"/>
                </a:ext>
              </a:extLst>
            </p:cNvPr>
            <p:cNvGrpSpPr/>
            <p:nvPr/>
          </p:nvGrpSpPr>
          <p:grpSpPr>
            <a:xfrm rot="10800000" flipH="1">
              <a:off x="1441734" y="-35"/>
              <a:ext cx="3106319" cy="639852"/>
              <a:chOff x="4760286" y="2503707"/>
              <a:chExt cx="3106319" cy="978517"/>
            </a:xfrm>
          </p:grpSpPr>
          <p:sp>
            <p:nvSpPr>
              <p:cNvPr id="2956" name="Google Shape;2956;p36">
                <a:extLst>
                  <a:ext uri="{FF2B5EF4-FFF2-40B4-BE49-F238E27FC236}">
                    <a16:creationId xmlns:a16="http://schemas.microsoft.com/office/drawing/2014/main" id="{4825AA29-3EAD-E90F-AA38-1835E32723D4}"/>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6">
                <a:extLst>
                  <a:ext uri="{FF2B5EF4-FFF2-40B4-BE49-F238E27FC236}">
                    <a16:creationId xmlns:a16="http://schemas.microsoft.com/office/drawing/2014/main" id="{404DCE23-A28B-972E-8B47-5710EE7D9B00}"/>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6">
                <a:extLst>
                  <a:ext uri="{FF2B5EF4-FFF2-40B4-BE49-F238E27FC236}">
                    <a16:creationId xmlns:a16="http://schemas.microsoft.com/office/drawing/2014/main" id="{C5D2D343-755F-9DDD-8058-1ABDDD6250BE}"/>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6">
                <a:extLst>
                  <a:ext uri="{FF2B5EF4-FFF2-40B4-BE49-F238E27FC236}">
                    <a16:creationId xmlns:a16="http://schemas.microsoft.com/office/drawing/2014/main" id="{FB89AB90-6C74-D85F-7DB8-A1161DA4C778}"/>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6">
                <a:extLst>
                  <a:ext uri="{FF2B5EF4-FFF2-40B4-BE49-F238E27FC236}">
                    <a16:creationId xmlns:a16="http://schemas.microsoft.com/office/drawing/2014/main" id="{2EA4E1F0-29FB-EC17-3B66-BE6B3AFEB78E}"/>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6">
                <a:extLst>
                  <a:ext uri="{FF2B5EF4-FFF2-40B4-BE49-F238E27FC236}">
                    <a16:creationId xmlns:a16="http://schemas.microsoft.com/office/drawing/2014/main" id="{92043D01-5312-2F5A-6092-64CC48B75EF6}"/>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6">
                <a:extLst>
                  <a:ext uri="{FF2B5EF4-FFF2-40B4-BE49-F238E27FC236}">
                    <a16:creationId xmlns:a16="http://schemas.microsoft.com/office/drawing/2014/main" id="{885E67E5-3E7B-2BB0-99C2-9FA5BD4D8971}"/>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6">
                <a:extLst>
                  <a:ext uri="{FF2B5EF4-FFF2-40B4-BE49-F238E27FC236}">
                    <a16:creationId xmlns:a16="http://schemas.microsoft.com/office/drawing/2014/main" id="{B1ABF6AE-6987-DDD9-6660-264AE4A85278}"/>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6">
                <a:extLst>
                  <a:ext uri="{FF2B5EF4-FFF2-40B4-BE49-F238E27FC236}">
                    <a16:creationId xmlns:a16="http://schemas.microsoft.com/office/drawing/2014/main" id="{71E87AC5-3FA1-E8C7-795E-4FCDC6050B75}"/>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6">
                <a:extLst>
                  <a:ext uri="{FF2B5EF4-FFF2-40B4-BE49-F238E27FC236}">
                    <a16:creationId xmlns:a16="http://schemas.microsoft.com/office/drawing/2014/main" id="{8E7C8449-F6E1-C339-BF6E-CF430C006AE9}"/>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6">
                <a:extLst>
                  <a:ext uri="{FF2B5EF4-FFF2-40B4-BE49-F238E27FC236}">
                    <a16:creationId xmlns:a16="http://schemas.microsoft.com/office/drawing/2014/main" id="{3817071F-D4B9-6E3F-50BC-2EFAF7F42159}"/>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6">
                <a:extLst>
                  <a:ext uri="{FF2B5EF4-FFF2-40B4-BE49-F238E27FC236}">
                    <a16:creationId xmlns:a16="http://schemas.microsoft.com/office/drawing/2014/main" id="{C99CF768-C63F-F3CB-6D34-F9731035AA05}"/>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6">
                <a:extLst>
                  <a:ext uri="{FF2B5EF4-FFF2-40B4-BE49-F238E27FC236}">
                    <a16:creationId xmlns:a16="http://schemas.microsoft.com/office/drawing/2014/main" id="{3F6FD173-58DE-FA0C-D46C-286EBFE92E43}"/>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6">
                <a:extLst>
                  <a:ext uri="{FF2B5EF4-FFF2-40B4-BE49-F238E27FC236}">
                    <a16:creationId xmlns:a16="http://schemas.microsoft.com/office/drawing/2014/main" id="{436057B2-4BA8-4099-4C57-E840FBF298BF}"/>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6">
                <a:extLst>
                  <a:ext uri="{FF2B5EF4-FFF2-40B4-BE49-F238E27FC236}">
                    <a16:creationId xmlns:a16="http://schemas.microsoft.com/office/drawing/2014/main" id="{7C6972CC-18F8-06CC-79DF-8F4A94404ACC}"/>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590201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1FED-D742-FA46-8CA4-26F6942C247C}"/>
              </a:ext>
            </a:extLst>
          </p:cNvPr>
          <p:cNvSpPr>
            <a:spLocks noGrp="1"/>
          </p:cNvSpPr>
          <p:nvPr>
            <p:ph type="title"/>
          </p:nvPr>
        </p:nvSpPr>
        <p:spPr/>
        <p:txBody>
          <a:bodyPr/>
          <a:lstStyle/>
          <a:p>
            <a:r>
              <a:rPr lang="en-US">
                <a:latin typeface="Lato"/>
              </a:rPr>
              <a:t>Our UARK Data Science Team</a:t>
            </a:r>
          </a:p>
        </p:txBody>
      </p:sp>
      <p:pic>
        <p:nvPicPr>
          <p:cNvPr id="3" name="Picture 2" descr="A person in a suit&#10;&#10;Description automatically generated">
            <a:extLst>
              <a:ext uri="{FF2B5EF4-FFF2-40B4-BE49-F238E27FC236}">
                <a16:creationId xmlns:a16="http://schemas.microsoft.com/office/drawing/2014/main" id="{9E95356D-6471-DF7A-27C7-59FF49F4C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42" y="1343197"/>
            <a:ext cx="1747862" cy="2621794"/>
          </a:xfrm>
          <a:prstGeom prst="ellipse">
            <a:avLst/>
          </a:prstGeom>
          <a:ln>
            <a:noFill/>
          </a:ln>
          <a:effectLst>
            <a:softEdge rad="112500"/>
          </a:effectLst>
        </p:spPr>
      </p:pic>
      <p:pic>
        <p:nvPicPr>
          <p:cNvPr id="4" name="Picture 3" descr="A person standing outside a building&#10;&#10;Description automatically generated">
            <a:extLst>
              <a:ext uri="{FF2B5EF4-FFF2-40B4-BE49-F238E27FC236}">
                <a16:creationId xmlns:a16="http://schemas.microsoft.com/office/drawing/2014/main" id="{DE9087E6-88CF-E55B-F3E3-329EAA89F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8069" y="1343199"/>
            <a:ext cx="1747862" cy="2621792"/>
          </a:xfrm>
          <a:prstGeom prst="ellipse">
            <a:avLst/>
          </a:prstGeom>
          <a:ln>
            <a:noFill/>
          </a:ln>
          <a:effectLst>
            <a:softEdge rad="112500"/>
          </a:effectLst>
        </p:spPr>
      </p:pic>
      <p:pic>
        <p:nvPicPr>
          <p:cNvPr id="6" name="Picture 5" descr="A person standing outside a building&#10;&#10;Description automatically generated">
            <a:extLst>
              <a:ext uri="{FF2B5EF4-FFF2-40B4-BE49-F238E27FC236}">
                <a16:creationId xmlns:a16="http://schemas.microsoft.com/office/drawing/2014/main" id="{340722BC-D0A4-52F2-4B77-AA24E9B34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696" y="1343198"/>
            <a:ext cx="1747861" cy="2621793"/>
          </a:xfrm>
          <a:prstGeom prst="ellipse">
            <a:avLst/>
          </a:prstGeom>
          <a:ln>
            <a:noFill/>
          </a:ln>
          <a:effectLst>
            <a:softEdge rad="112500"/>
          </a:effectLst>
        </p:spPr>
      </p:pic>
      <p:sp>
        <p:nvSpPr>
          <p:cNvPr id="8" name="TextBox 7">
            <a:extLst>
              <a:ext uri="{FF2B5EF4-FFF2-40B4-BE49-F238E27FC236}">
                <a16:creationId xmlns:a16="http://schemas.microsoft.com/office/drawing/2014/main" id="{67CF86C1-6838-D98D-A990-5408D5E2BDB5}"/>
              </a:ext>
            </a:extLst>
          </p:cNvPr>
          <p:cNvSpPr txBox="1"/>
          <p:nvPr/>
        </p:nvSpPr>
        <p:spPr>
          <a:xfrm>
            <a:off x="1474075" y="4027213"/>
            <a:ext cx="1000595" cy="307777"/>
          </a:xfrm>
          <a:prstGeom prst="rect">
            <a:avLst/>
          </a:prstGeom>
          <a:noFill/>
        </p:spPr>
        <p:txBody>
          <a:bodyPr wrap="none" rtlCol="0">
            <a:spAutoFit/>
          </a:bodyPr>
          <a:lstStyle/>
          <a:p>
            <a:r>
              <a:rPr lang="en-US">
                <a:latin typeface="Lato" panose="020F0502020204030203" pitchFamily="34" charset="0"/>
                <a:ea typeface="Lato" panose="020F0502020204030203" pitchFamily="34" charset="0"/>
                <a:cs typeface="Lato" panose="020F0502020204030203" pitchFamily="34" charset="0"/>
              </a:rPr>
              <a:t>Ben Tutka</a:t>
            </a:r>
          </a:p>
        </p:txBody>
      </p:sp>
      <p:sp>
        <p:nvSpPr>
          <p:cNvPr id="9" name="TextBox 8">
            <a:extLst>
              <a:ext uri="{FF2B5EF4-FFF2-40B4-BE49-F238E27FC236}">
                <a16:creationId xmlns:a16="http://schemas.microsoft.com/office/drawing/2014/main" id="{41D5F65E-32F0-2832-DF0B-3367DE1A331B}"/>
              </a:ext>
            </a:extLst>
          </p:cNvPr>
          <p:cNvSpPr txBox="1"/>
          <p:nvPr/>
        </p:nvSpPr>
        <p:spPr>
          <a:xfrm>
            <a:off x="3884953" y="4028852"/>
            <a:ext cx="1374094" cy="307777"/>
          </a:xfrm>
          <a:prstGeom prst="rect">
            <a:avLst/>
          </a:prstGeom>
          <a:noFill/>
        </p:spPr>
        <p:txBody>
          <a:bodyPr wrap="none" lIns="91440" tIns="45720" rIns="91440" bIns="45720" rtlCol="0" anchor="t">
            <a:spAutoFit/>
          </a:bodyPr>
          <a:lstStyle/>
          <a:p>
            <a:pPr algn="ctr"/>
            <a:r>
              <a:rPr lang="en-US">
                <a:latin typeface="Lato" panose="020F0502020204030203" pitchFamily="34" charset="0"/>
                <a:ea typeface="Lato" panose="020F0502020204030203" pitchFamily="34" charset="0"/>
                <a:cs typeface="Lato" panose="020F0502020204030203" pitchFamily="34" charset="0"/>
              </a:rPr>
              <a:t>Hector Negron</a:t>
            </a:r>
          </a:p>
        </p:txBody>
      </p:sp>
      <p:sp>
        <p:nvSpPr>
          <p:cNvPr id="10" name="TextBox 9">
            <a:extLst>
              <a:ext uri="{FF2B5EF4-FFF2-40B4-BE49-F238E27FC236}">
                <a16:creationId xmlns:a16="http://schemas.microsoft.com/office/drawing/2014/main" id="{661A5BC3-7019-FD6C-6958-7B08DB93FBC5}"/>
              </a:ext>
            </a:extLst>
          </p:cNvPr>
          <p:cNvSpPr txBox="1"/>
          <p:nvPr/>
        </p:nvSpPr>
        <p:spPr>
          <a:xfrm>
            <a:off x="6638871" y="4028852"/>
            <a:ext cx="1061508" cy="307777"/>
          </a:xfrm>
          <a:prstGeom prst="rect">
            <a:avLst/>
          </a:prstGeom>
          <a:noFill/>
        </p:spPr>
        <p:txBody>
          <a:bodyPr wrap="none" lIns="91440" tIns="45720" rIns="91440" bIns="45720" rtlCol="0" anchor="t">
            <a:spAutoFit/>
          </a:bodyPr>
          <a:lstStyle/>
          <a:p>
            <a:pPr algn="ctr"/>
            <a:r>
              <a:rPr lang="en-US">
                <a:latin typeface="Lato" panose="020F0502020204030203" pitchFamily="34" charset="0"/>
                <a:ea typeface="Lato" panose="020F0502020204030203" pitchFamily="34" charset="0"/>
                <a:cs typeface="Lato" panose="020F0502020204030203" pitchFamily="34" charset="0"/>
              </a:rPr>
              <a:t>Noa Scharf</a:t>
            </a:r>
          </a:p>
        </p:txBody>
      </p:sp>
      <p:pic>
        <p:nvPicPr>
          <p:cNvPr id="11" name="Picture 2" descr="UARK Data Science | Fayetteville AR">
            <a:extLst>
              <a:ext uri="{FF2B5EF4-FFF2-40B4-BE49-F238E27FC236}">
                <a16:creationId xmlns:a16="http://schemas.microsoft.com/office/drawing/2014/main" id="{D47A3E8C-8EBD-57F3-D366-501B3596E4E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102934" y="4105296"/>
            <a:ext cx="977461" cy="97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180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A0D7-19D4-F781-C80D-DDEF8AECCC7F}"/>
              </a:ext>
            </a:extLst>
          </p:cNvPr>
          <p:cNvSpPr>
            <a:spLocks noGrp="1"/>
          </p:cNvSpPr>
          <p:nvPr>
            <p:ph type="title"/>
          </p:nvPr>
        </p:nvSpPr>
        <p:spPr>
          <a:xfrm>
            <a:off x="720000" y="1046"/>
            <a:ext cx="7704000" cy="572700"/>
          </a:xfrm>
        </p:spPr>
        <p:txBody>
          <a:bodyPr/>
          <a:lstStyle/>
          <a:p>
            <a:r>
              <a:rPr lang="en-US">
                <a:latin typeface="Lato"/>
              </a:rPr>
              <a:t>Feature Importances Across All Subcategories</a:t>
            </a:r>
          </a:p>
        </p:txBody>
      </p:sp>
      <p:pic>
        <p:nvPicPr>
          <p:cNvPr id="5" name="Picture 4" descr="A graph of blue and white bars&#10;&#10;AI-generated content may be incorrect.">
            <a:extLst>
              <a:ext uri="{FF2B5EF4-FFF2-40B4-BE49-F238E27FC236}">
                <a16:creationId xmlns:a16="http://schemas.microsoft.com/office/drawing/2014/main" id="{1FE2D077-511F-81FD-35E9-E0DD2C006D70}"/>
              </a:ext>
            </a:extLst>
          </p:cNvPr>
          <p:cNvPicPr>
            <a:picLocks noChangeAspect="1"/>
          </p:cNvPicPr>
          <p:nvPr/>
        </p:nvPicPr>
        <p:blipFill>
          <a:blip r:embed="rId2"/>
          <a:stretch>
            <a:fillRect/>
          </a:stretch>
        </p:blipFill>
        <p:spPr>
          <a:xfrm>
            <a:off x="3892669" y="1192419"/>
            <a:ext cx="5073608" cy="2758099"/>
          </a:xfrm>
          <a:prstGeom prst="rect">
            <a:avLst/>
          </a:prstGeom>
        </p:spPr>
      </p:pic>
      <p:sp>
        <p:nvSpPr>
          <p:cNvPr id="6" name="Rectangle 5">
            <a:extLst>
              <a:ext uri="{FF2B5EF4-FFF2-40B4-BE49-F238E27FC236}">
                <a16:creationId xmlns:a16="http://schemas.microsoft.com/office/drawing/2014/main" id="{E7B36DC5-06A6-02AA-C7EA-211DC954A621}"/>
              </a:ext>
            </a:extLst>
          </p:cNvPr>
          <p:cNvSpPr/>
          <p:nvPr/>
        </p:nvSpPr>
        <p:spPr>
          <a:xfrm>
            <a:off x="4054254" y="1383945"/>
            <a:ext cx="756669" cy="2259461"/>
          </a:xfrm>
          <a:prstGeom prst="rect">
            <a:avLst/>
          </a:prstGeom>
          <a:solidFill>
            <a:srgbClr val="2076B4"/>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4" name="Subtitle 3">
            <a:extLst>
              <a:ext uri="{FF2B5EF4-FFF2-40B4-BE49-F238E27FC236}">
                <a16:creationId xmlns:a16="http://schemas.microsoft.com/office/drawing/2014/main" id="{1C82415B-B246-5D9D-DFD0-B836301A9CD5}"/>
              </a:ext>
            </a:extLst>
          </p:cNvPr>
          <p:cNvSpPr txBox="1">
            <a:spLocks/>
          </p:cNvSpPr>
          <p:nvPr/>
        </p:nvSpPr>
        <p:spPr>
          <a:xfrm>
            <a:off x="308666" y="1114363"/>
            <a:ext cx="3203913" cy="2917493"/>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4999"/>
              </a:lnSpc>
              <a:buFont typeface="Arial,Sans-Serif"/>
              <a:buChar char="•"/>
            </a:pPr>
            <a:r>
              <a:rPr lang="en-US">
                <a:solidFill>
                  <a:srgbClr val="2D3538"/>
                </a:solidFill>
                <a:latin typeface="Lato"/>
                <a:ea typeface="Lato"/>
                <a:cs typeface="Lato"/>
              </a:rPr>
              <a:t>High-level overview of the features that are most impactful across all items/subcategories at Sam's Club</a:t>
            </a:r>
          </a:p>
          <a:p>
            <a:pPr marL="285750" indent="-285750">
              <a:lnSpc>
                <a:spcPct val="114999"/>
              </a:lnSpc>
              <a:buFont typeface="Arial,Sans-Serif"/>
              <a:buChar char="•"/>
            </a:pPr>
            <a:r>
              <a:rPr lang="en-US">
                <a:solidFill>
                  <a:srgbClr val="2D3538"/>
                </a:solidFill>
                <a:latin typeface="Lato"/>
                <a:ea typeface="Lato"/>
                <a:cs typeface="Lato"/>
              </a:rPr>
              <a:t>Provided a baseline for further analysis into GMMs (general merchandise areas)</a:t>
            </a:r>
          </a:p>
          <a:p>
            <a:pPr marL="742950" lvl="1" indent="-285750">
              <a:lnSpc>
                <a:spcPct val="114999"/>
              </a:lnSpc>
              <a:buFont typeface="Courier New"/>
              <a:buChar char="o"/>
            </a:pPr>
            <a:r>
              <a:rPr lang="en-US">
                <a:solidFill>
                  <a:srgbClr val="2D3538"/>
                </a:solidFill>
                <a:latin typeface="Lato"/>
                <a:ea typeface="Lato"/>
                <a:cs typeface="Lato"/>
              </a:rPr>
              <a:t>Allows for comparison between average importance and GMM-specific importance</a:t>
            </a:r>
          </a:p>
          <a:p>
            <a:pPr marL="285750" indent="-285750">
              <a:lnSpc>
                <a:spcPct val="114999"/>
              </a:lnSpc>
              <a:buFont typeface="Arial,Sans-Serif"/>
              <a:buChar char="•"/>
            </a:pPr>
            <a:endParaRPr lang="en-US">
              <a:solidFill>
                <a:srgbClr val="2D3538"/>
              </a:solidFill>
              <a:latin typeface="Lato"/>
              <a:ea typeface="Lato"/>
              <a:cs typeface="Lato"/>
            </a:endParaRPr>
          </a:p>
          <a:p>
            <a:pPr marL="285750" indent="-285750">
              <a:lnSpc>
                <a:spcPct val="114999"/>
              </a:lnSpc>
              <a:buFont typeface="Arial,Sans-Serif"/>
              <a:buChar char="•"/>
            </a:pPr>
            <a:endParaRPr lang="en-US">
              <a:solidFill>
                <a:srgbClr val="2D3538"/>
              </a:solidFill>
              <a:latin typeface="Lato"/>
              <a:ea typeface="Lato"/>
              <a:cs typeface="Lato"/>
            </a:endParaRPr>
          </a:p>
          <a:p>
            <a:pPr marL="742950" lvl="1" indent="-285750">
              <a:lnSpc>
                <a:spcPct val="114999"/>
              </a:lnSpc>
              <a:buFont typeface="Courier New"/>
              <a:buChar char="o"/>
            </a:pPr>
            <a:endParaRPr lang="en-US">
              <a:solidFill>
                <a:srgbClr val="2D3538"/>
              </a:solidFill>
              <a:latin typeface="Lato"/>
              <a:ea typeface="Lato"/>
              <a:cs typeface="Lato"/>
            </a:endParaRPr>
          </a:p>
        </p:txBody>
      </p:sp>
    </p:spTree>
    <p:extLst>
      <p:ext uri="{BB962C8B-B14F-4D97-AF65-F5344CB8AC3E}">
        <p14:creationId xmlns:p14="http://schemas.microsoft.com/office/powerpoint/2010/main" val="924160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1AA6B-DACB-56F8-2B64-A913305D83DD}"/>
              </a:ext>
            </a:extLst>
          </p:cNvPr>
          <p:cNvSpPr>
            <a:spLocks noGrp="1"/>
          </p:cNvSpPr>
          <p:nvPr>
            <p:ph type="title"/>
          </p:nvPr>
        </p:nvSpPr>
        <p:spPr>
          <a:xfrm>
            <a:off x="720000" y="832"/>
            <a:ext cx="7704000" cy="572700"/>
          </a:xfrm>
        </p:spPr>
        <p:txBody>
          <a:bodyPr/>
          <a:lstStyle/>
          <a:p>
            <a:r>
              <a:rPr lang="en-US">
                <a:latin typeface="Lato"/>
              </a:rPr>
              <a:t>Feature Importances per GMM</a:t>
            </a:r>
          </a:p>
        </p:txBody>
      </p:sp>
      <p:sp>
        <p:nvSpPr>
          <p:cNvPr id="4" name="Subtitle 3">
            <a:extLst>
              <a:ext uri="{FF2B5EF4-FFF2-40B4-BE49-F238E27FC236}">
                <a16:creationId xmlns:a16="http://schemas.microsoft.com/office/drawing/2014/main" id="{F7928DB6-F10C-A5A7-A271-3A488ED06E55}"/>
              </a:ext>
            </a:extLst>
          </p:cNvPr>
          <p:cNvSpPr txBox="1">
            <a:spLocks/>
          </p:cNvSpPr>
          <p:nvPr/>
        </p:nvSpPr>
        <p:spPr>
          <a:xfrm>
            <a:off x="293115" y="916087"/>
            <a:ext cx="3203913" cy="3314044"/>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4999"/>
              </a:lnSpc>
              <a:buFont typeface="Arial,Sans-Serif"/>
              <a:buChar char="•"/>
            </a:pPr>
            <a:r>
              <a:rPr lang="en-US">
                <a:solidFill>
                  <a:srgbClr val="2D3538"/>
                </a:solidFill>
                <a:latin typeface="Lato"/>
                <a:ea typeface="Lato"/>
                <a:cs typeface="Lato"/>
              </a:rPr>
              <a:t>GMM-level overview of the features that are most impactful across all subcategories within that GMM at Sam's Club</a:t>
            </a:r>
          </a:p>
          <a:p>
            <a:pPr marL="285750" indent="-285750">
              <a:lnSpc>
                <a:spcPct val="114999"/>
              </a:lnSpc>
              <a:buFont typeface="Arial,Sans-Serif"/>
              <a:buChar char="•"/>
            </a:pPr>
            <a:r>
              <a:rPr lang="en-US">
                <a:solidFill>
                  <a:srgbClr val="2D3538"/>
                </a:solidFill>
                <a:latin typeface="Lato"/>
                <a:ea typeface="Lato"/>
                <a:cs typeface="Lato"/>
              </a:rPr>
              <a:t>Box-plots allow for easy outlier detection</a:t>
            </a:r>
          </a:p>
          <a:p>
            <a:pPr marL="742950" lvl="1" indent="-285750">
              <a:lnSpc>
                <a:spcPct val="114999"/>
              </a:lnSpc>
              <a:buFont typeface="Courier New"/>
              <a:buChar char="o"/>
            </a:pPr>
            <a:r>
              <a:rPr lang="en-US">
                <a:solidFill>
                  <a:srgbClr val="2D3538"/>
                </a:solidFill>
                <a:latin typeface="Lato"/>
                <a:ea typeface="Lato"/>
                <a:cs typeface="Lato"/>
              </a:rPr>
              <a:t>Outliers help provide an intermediate result, which represents a subcategory that is strongly affected by that specific feature</a:t>
            </a:r>
          </a:p>
          <a:p>
            <a:pPr marL="1200150" lvl="2" indent="-285750">
              <a:lnSpc>
                <a:spcPct val="114999"/>
              </a:lnSpc>
              <a:buFont typeface="Wingdings"/>
              <a:buChar char="§"/>
            </a:pPr>
            <a:r>
              <a:rPr lang="en-US">
                <a:solidFill>
                  <a:srgbClr val="2D3538"/>
                </a:solidFill>
                <a:latin typeface="Lato"/>
                <a:ea typeface="Lato"/>
                <a:cs typeface="Lato"/>
              </a:rPr>
              <a:t>To be used in further analysis</a:t>
            </a:r>
          </a:p>
          <a:p>
            <a:pPr marL="742950" lvl="1" indent="-285750">
              <a:lnSpc>
                <a:spcPct val="114999"/>
              </a:lnSpc>
              <a:buFont typeface="Courier New"/>
              <a:buChar char="o"/>
            </a:pPr>
            <a:endParaRPr lang="en-US">
              <a:solidFill>
                <a:srgbClr val="2D3538"/>
              </a:solidFill>
              <a:latin typeface="Lato"/>
              <a:ea typeface="Lato"/>
              <a:cs typeface="Lato"/>
            </a:endParaRPr>
          </a:p>
          <a:p>
            <a:pPr marL="285750" indent="-285750">
              <a:lnSpc>
                <a:spcPct val="114999"/>
              </a:lnSpc>
              <a:buFont typeface="Arial,Sans-Serif"/>
              <a:buChar char="•"/>
            </a:pPr>
            <a:endParaRPr lang="en-US">
              <a:ea typeface="Lato"/>
            </a:endParaRPr>
          </a:p>
          <a:p>
            <a:pPr marL="285750" indent="-285750">
              <a:lnSpc>
                <a:spcPct val="114999"/>
              </a:lnSpc>
              <a:buFont typeface="Arial,Sans-Serif"/>
              <a:buChar char="•"/>
            </a:pPr>
            <a:endParaRPr lang="en-US">
              <a:solidFill>
                <a:srgbClr val="2D3538"/>
              </a:solidFill>
              <a:latin typeface="Lato"/>
              <a:ea typeface="Lato"/>
              <a:cs typeface="Lato"/>
            </a:endParaRPr>
          </a:p>
          <a:p>
            <a:pPr marL="285750" indent="-285750">
              <a:lnSpc>
                <a:spcPct val="114999"/>
              </a:lnSpc>
              <a:buFont typeface="Arial,Sans-Serif"/>
              <a:buChar char="•"/>
            </a:pPr>
            <a:endParaRPr lang="en-US">
              <a:solidFill>
                <a:srgbClr val="2D3538"/>
              </a:solidFill>
              <a:latin typeface="Lato"/>
              <a:ea typeface="Lato"/>
              <a:cs typeface="Lato"/>
            </a:endParaRPr>
          </a:p>
          <a:p>
            <a:pPr marL="742950" lvl="1" indent="-285750">
              <a:lnSpc>
                <a:spcPct val="114999"/>
              </a:lnSpc>
              <a:buFont typeface="Courier New"/>
              <a:buChar char="o"/>
            </a:pPr>
            <a:endParaRPr lang="en-US">
              <a:solidFill>
                <a:srgbClr val="2D3538"/>
              </a:solidFill>
              <a:latin typeface="Lato"/>
              <a:ea typeface="Lato"/>
              <a:cs typeface="Lato"/>
            </a:endParaRPr>
          </a:p>
        </p:txBody>
      </p:sp>
      <p:pic>
        <p:nvPicPr>
          <p:cNvPr id="3" name="Picture 2" descr="A graph of different colored boxes&#10;&#10;AI-generated content may be incorrect.">
            <a:extLst>
              <a:ext uri="{FF2B5EF4-FFF2-40B4-BE49-F238E27FC236}">
                <a16:creationId xmlns:a16="http://schemas.microsoft.com/office/drawing/2014/main" id="{C4B96592-7540-EF90-66A9-2A8F64397D02}"/>
              </a:ext>
            </a:extLst>
          </p:cNvPr>
          <p:cNvPicPr>
            <a:picLocks noChangeAspect="1"/>
          </p:cNvPicPr>
          <p:nvPr/>
        </p:nvPicPr>
        <p:blipFill>
          <a:blip r:embed="rId2"/>
          <a:stretch>
            <a:fillRect/>
          </a:stretch>
        </p:blipFill>
        <p:spPr>
          <a:xfrm>
            <a:off x="3670844" y="1055066"/>
            <a:ext cx="5229490" cy="3033889"/>
          </a:xfrm>
          <a:prstGeom prst="rect">
            <a:avLst/>
          </a:prstGeom>
        </p:spPr>
      </p:pic>
    </p:spTree>
    <p:extLst>
      <p:ext uri="{BB962C8B-B14F-4D97-AF65-F5344CB8AC3E}">
        <p14:creationId xmlns:p14="http://schemas.microsoft.com/office/powerpoint/2010/main" val="2193602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F2B8-32B7-D764-F38B-0F71752A8097}"/>
              </a:ext>
            </a:extLst>
          </p:cNvPr>
          <p:cNvSpPr>
            <a:spLocks noGrp="1"/>
          </p:cNvSpPr>
          <p:nvPr>
            <p:ph type="title"/>
          </p:nvPr>
        </p:nvSpPr>
        <p:spPr/>
        <p:txBody>
          <a:bodyPr/>
          <a:lstStyle/>
          <a:p>
            <a:r>
              <a:rPr lang="en-US">
                <a:latin typeface="Lato"/>
              </a:rPr>
              <a:t>Key Takeaways</a:t>
            </a:r>
          </a:p>
        </p:txBody>
      </p:sp>
      <p:sp>
        <p:nvSpPr>
          <p:cNvPr id="3" name="Subtitle 2">
            <a:extLst>
              <a:ext uri="{FF2B5EF4-FFF2-40B4-BE49-F238E27FC236}">
                <a16:creationId xmlns:a16="http://schemas.microsoft.com/office/drawing/2014/main" id="{F1D26B79-8117-60CE-45DF-1FEB88E9B4A2}"/>
              </a:ext>
            </a:extLst>
          </p:cNvPr>
          <p:cNvSpPr>
            <a:spLocks noGrp="1"/>
          </p:cNvSpPr>
          <p:nvPr>
            <p:ph type="subTitle" idx="1"/>
          </p:nvPr>
        </p:nvSpPr>
        <p:spPr>
          <a:xfrm>
            <a:off x="720049" y="1655249"/>
            <a:ext cx="2379000" cy="2197150"/>
          </a:xfrm>
        </p:spPr>
        <p:txBody>
          <a:bodyPr/>
          <a:lstStyle/>
          <a:p>
            <a:pPr>
              <a:buFont typeface="Courier New" panose="02070309020205020404" pitchFamily="49" charset="0"/>
              <a:buChar char="o"/>
            </a:pPr>
            <a:r>
              <a:rPr lang="en-US"/>
              <a:t>Identified the features with the most impact to sales across all subcategories</a:t>
            </a:r>
          </a:p>
          <a:p>
            <a:pPr>
              <a:lnSpc>
                <a:spcPct val="114999"/>
              </a:lnSpc>
              <a:buFont typeface="Courier New" panose="02070309020205020404" pitchFamily="49" charset="0"/>
              <a:buChar char="o"/>
            </a:pPr>
            <a:r>
              <a:rPr lang="en-US"/>
              <a:t>Made logical business-sense, but not particularly actionable</a:t>
            </a:r>
          </a:p>
        </p:txBody>
      </p:sp>
      <p:sp>
        <p:nvSpPr>
          <p:cNvPr id="4" name="Subtitle 3">
            <a:extLst>
              <a:ext uri="{FF2B5EF4-FFF2-40B4-BE49-F238E27FC236}">
                <a16:creationId xmlns:a16="http://schemas.microsoft.com/office/drawing/2014/main" id="{1CD9F05A-A253-E733-B1F1-CCB0696E59A0}"/>
              </a:ext>
            </a:extLst>
          </p:cNvPr>
          <p:cNvSpPr>
            <a:spLocks noGrp="1"/>
          </p:cNvSpPr>
          <p:nvPr>
            <p:ph type="subTitle" idx="2"/>
          </p:nvPr>
        </p:nvSpPr>
        <p:spPr>
          <a:xfrm>
            <a:off x="6052854" y="1655249"/>
            <a:ext cx="2379000" cy="1984200"/>
          </a:xfrm>
        </p:spPr>
        <p:txBody>
          <a:bodyPr/>
          <a:lstStyle/>
          <a:p>
            <a:pPr>
              <a:buFont typeface="Courier New" panose="02070309020205020404" pitchFamily="49" charset="0"/>
              <a:buChar char="o"/>
            </a:pPr>
            <a:r>
              <a:rPr lang="en-US"/>
              <a:t>Identified features which have more impact on some subcategories than others</a:t>
            </a:r>
          </a:p>
          <a:p>
            <a:pPr>
              <a:lnSpc>
                <a:spcPct val="114999"/>
              </a:lnSpc>
              <a:buFont typeface="Courier New" panose="02070309020205020404" pitchFamily="49" charset="0"/>
              <a:buChar char="o"/>
            </a:pPr>
            <a:r>
              <a:rPr lang="en-US"/>
              <a:t>Identified outliers; subcategories where certain features mattered significantly more than their average impact</a:t>
            </a:r>
          </a:p>
          <a:p>
            <a:pPr lvl="1">
              <a:buFont typeface="Courier New" panose="02070309020205020404" pitchFamily="49" charset="0"/>
              <a:buChar char="o"/>
            </a:pPr>
            <a:endParaRPr lang="en-US"/>
          </a:p>
        </p:txBody>
      </p:sp>
      <p:sp>
        <p:nvSpPr>
          <p:cNvPr id="5" name="Subtitle 4">
            <a:extLst>
              <a:ext uri="{FF2B5EF4-FFF2-40B4-BE49-F238E27FC236}">
                <a16:creationId xmlns:a16="http://schemas.microsoft.com/office/drawing/2014/main" id="{3122343B-7B8C-FA05-A3DF-F26B1ACAF8C9}"/>
              </a:ext>
            </a:extLst>
          </p:cNvPr>
          <p:cNvSpPr>
            <a:spLocks noGrp="1"/>
          </p:cNvSpPr>
          <p:nvPr>
            <p:ph type="subTitle" idx="3"/>
          </p:nvPr>
        </p:nvSpPr>
        <p:spPr>
          <a:xfrm>
            <a:off x="3384692" y="1655249"/>
            <a:ext cx="2379000" cy="1984200"/>
          </a:xfrm>
        </p:spPr>
        <p:txBody>
          <a:bodyPr/>
          <a:lstStyle/>
          <a:p>
            <a:pPr>
              <a:lnSpc>
                <a:spcPct val="114999"/>
              </a:lnSpc>
              <a:buFont typeface="Courier New" panose="02070309020205020404" pitchFamily="49" charset="0"/>
              <a:buChar char="o"/>
            </a:pPr>
            <a:r>
              <a:rPr lang="en-US"/>
              <a:t>Identified the difference in feature importance between different GMMs </a:t>
            </a:r>
          </a:p>
          <a:p>
            <a:pPr>
              <a:lnSpc>
                <a:spcPct val="114999"/>
              </a:lnSpc>
              <a:buFont typeface="Courier New" panose="02070309020205020404" pitchFamily="49" charset="0"/>
              <a:buChar char="o"/>
            </a:pPr>
            <a:r>
              <a:rPr lang="en-US"/>
              <a:t>Helps to see which GMMs are more reliant on certain features for sales</a:t>
            </a:r>
          </a:p>
          <a:p>
            <a:pPr>
              <a:lnSpc>
                <a:spcPct val="114999"/>
              </a:lnSpc>
              <a:buFont typeface="Courier New" panose="02070309020205020404" pitchFamily="49" charset="0"/>
              <a:buChar char="o"/>
            </a:pPr>
            <a:endParaRPr lang="en-US"/>
          </a:p>
        </p:txBody>
      </p:sp>
      <p:sp>
        <p:nvSpPr>
          <p:cNvPr id="6" name="Subtitle 5">
            <a:extLst>
              <a:ext uri="{FF2B5EF4-FFF2-40B4-BE49-F238E27FC236}">
                <a16:creationId xmlns:a16="http://schemas.microsoft.com/office/drawing/2014/main" id="{E33F7390-99F5-D763-EBED-F6ED8A566D01}"/>
              </a:ext>
            </a:extLst>
          </p:cNvPr>
          <p:cNvSpPr>
            <a:spLocks noGrp="1"/>
          </p:cNvSpPr>
          <p:nvPr>
            <p:ph type="subTitle" idx="4"/>
          </p:nvPr>
        </p:nvSpPr>
        <p:spPr>
          <a:xfrm>
            <a:off x="720049" y="1158724"/>
            <a:ext cx="2379000" cy="572700"/>
          </a:xfrm>
        </p:spPr>
        <p:txBody>
          <a:bodyPr/>
          <a:lstStyle/>
          <a:p>
            <a:pPr>
              <a:lnSpc>
                <a:spcPct val="114999"/>
              </a:lnSpc>
            </a:pPr>
            <a:r>
              <a:rPr lang="en-US" b="1">
                <a:latin typeface="Lato"/>
              </a:rPr>
              <a:t>High-Level </a:t>
            </a:r>
          </a:p>
        </p:txBody>
      </p:sp>
      <p:sp>
        <p:nvSpPr>
          <p:cNvPr id="7" name="Subtitle 6">
            <a:extLst>
              <a:ext uri="{FF2B5EF4-FFF2-40B4-BE49-F238E27FC236}">
                <a16:creationId xmlns:a16="http://schemas.microsoft.com/office/drawing/2014/main" id="{BB0DCCB6-48CE-346F-7096-EC9653CDC6D6}"/>
              </a:ext>
            </a:extLst>
          </p:cNvPr>
          <p:cNvSpPr>
            <a:spLocks noGrp="1"/>
          </p:cNvSpPr>
          <p:nvPr>
            <p:ph type="subTitle" idx="5"/>
          </p:nvPr>
        </p:nvSpPr>
        <p:spPr>
          <a:xfrm>
            <a:off x="6052860" y="1158724"/>
            <a:ext cx="2379000" cy="572700"/>
          </a:xfrm>
        </p:spPr>
        <p:txBody>
          <a:bodyPr/>
          <a:lstStyle/>
          <a:p>
            <a:pPr>
              <a:lnSpc>
                <a:spcPct val="114999"/>
              </a:lnSpc>
            </a:pPr>
            <a:r>
              <a:rPr lang="en-US" b="1">
                <a:latin typeface="Lato"/>
              </a:rPr>
              <a:t>Subcategory-Level</a:t>
            </a:r>
            <a:endParaRPr lang="en-US" b="1"/>
          </a:p>
        </p:txBody>
      </p:sp>
      <p:sp>
        <p:nvSpPr>
          <p:cNvPr id="8" name="Subtitle 7">
            <a:extLst>
              <a:ext uri="{FF2B5EF4-FFF2-40B4-BE49-F238E27FC236}">
                <a16:creationId xmlns:a16="http://schemas.microsoft.com/office/drawing/2014/main" id="{F5423E7B-EB88-3348-B77D-9492CA537BC1}"/>
              </a:ext>
            </a:extLst>
          </p:cNvPr>
          <p:cNvSpPr>
            <a:spLocks noGrp="1"/>
          </p:cNvSpPr>
          <p:nvPr>
            <p:ph type="subTitle" idx="6"/>
          </p:nvPr>
        </p:nvSpPr>
        <p:spPr>
          <a:xfrm>
            <a:off x="3384694" y="1158724"/>
            <a:ext cx="2379000" cy="572700"/>
          </a:xfrm>
        </p:spPr>
        <p:txBody>
          <a:bodyPr/>
          <a:lstStyle/>
          <a:p>
            <a:pPr>
              <a:lnSpc>
                <a:spcPct val="114999"/>
              </a:lnSpc>
            </a:pPr>
            <a:r>
              <a:rPr lang="en-US" b="1">
                <a:latin typeface="Lato"/>
              </a:rPr>
              <a:t>GMM-Level</a:t>
            </a:r>
            <a:endParaRPr lang="en-US"/>
          </a:p>
        </p:txBody>
      </p:sp>
    </p:spTree>
    <p:extLst>
      <p:ext uri="{BB962C8B-B14F-4D97-AF65-F5344CB8AC3E}">
        <p14:creationId xmlns:p14="http://schemas.microsoft.com/office/powerpoint/2010/main" val="266479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sp>
        <p:nvSpPr>
          <p:cNvPr id="2604" name="Google Shape;2604;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Lato"/>
              </a:rPr>
              <a:t>Further Exploration – ⏰</a:t>
            </a:r>
            <a:endParaRPr lang="en-US">
              <a:latin typeface="Lato"/>
            </a:endParaRPr>
          </a:p>
        </p:txBody>
      </p:sp>
      <p:sp>
        <p:nvSpPr>
          <p:cNvPr id="2605" name="Google Shape;2605;p29"/>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Use not only exact club zip codes, but find local zip codes as well</a:t>
            </a:r>
          </a:p>
          <a:p>
            <a:pPr marL="0" lvl="0" indent="0" algn="l" rtl="0">
              <a:spcBef>
                <a:spcPts val="0"/>
              </a:spcBef>
              <a:spcAft>
                <a:spcPts val="0"/>
              </a:spcAft>
              <a:buNone/>
            </a:pPr>
            <a:endParaRPr lang="en" sz="800">
              <a:solidFill>
                <a:schemeClr val="tx1"/>
              </a:solidFill>
            </a:endParaRPr>
          </a:p>
          <a:p>
            <a:pPr marL="0" lvl="0" indent="0" algn="l" rtl="0">
              <a:spcBef>
                <a:spcPts val="0"/>
              </a:spcBef>
              <a:spcAft>
                <a:spcPts val="0"/>
              </a:spcAft>
              <a:buNone/>
            </a:pPr>
            <a:r>
              <a:rPr lang="en">
                <a:solidFill>
                  <a:schemeClr val="tx1"/>
                </a:solidFill>
              </a:rPr>
              <a:t>People from surrounding zip codes visit clubs too</a:t>
            </a:r>
            <a:endParaRPr>
              <a:solidFill>
                <a:schemeClr val="tx1"/>
              </a:solidFill>
            </a:endParaRPr>
          </a:p>
        </p:txBody>
      </p:sp>
      <p:sp>
        <p:nvSpPr>
          <p:cNvPr id="2606" name="Google Shape;2606;p29"/>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p>
            <a:pPr marL="0" indent="0"/>
            <a:r>
              <a:rPr lang="en-US"/>
              <a:t>Our data pipeline included some assumptions that would need to be verified for future work (i.e. # items sold per </a:t>
            </a:r>
            <a:r>
              <a:rPr lang="en-US" err="1"/>
              <a:t>subcat</a:t>
            </a:r>
            <a:r>
              <a:rPr lang="en-US"/>
              <a:t> across clubs)</a:t>
            </a:r>
            <a:endParaRPr/>
          </a:p>
        </p:txBody>
      </p:sp>
      <p:sp>
        <p:nvSpPr>
          <p:cNvPr id="2607" name="Google Shape;2607;p29"/>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p>
            <a:pPr marL="0" indent="0">
              <a:lnSpc>
                <a:spcPct val="114999"/>
              </a:lnSpc>
            </a:pPr>
            <a:r>
              <a:rPr lang="en"/>
              <a:t>While model performance in terms of prediction wasn't our goal, it could stand to be improved </a:t>
            </a:r>
          </a:p>
        </p:txBody>
      </p:sp>
      <p:sp>
        <p:nvSpPr>
          <p:cNvPr id="2608" name="Google Shape;2608;p29"/>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time allows, expand our analyses to include more items than the item categories chosen by us and our industry partner</a:t>
            </a:r>
            <a:endParaRPr/>
          </a:p>
        </p:txBody>
      </p:sp>
      <p:sp>
        <p:nvSpPr>
          <p:cNvPr id="2609" name="Google Shape;2609;p29"/>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01</a:t>
            </a:r>
            <a:endParaRPr>
              <a:solidFill>
                <a:schemeClr val="bg2"/>
              </a:solidFill>
            </a:endParaRPr>
          </a:p>
        </p:txBody>
      </p:sp>
      <p:sp>
        <p:nvSpPr>
          <p:cNvPr id="2610" name="Google Shape;2610;p29"/>
          <p:cNvSpPr txBox="1">
            <a:spLocks noGrp="1"/>
          </p:cNvSpPr>
          <p:nvPr>
            <p:ph type="title" idx="6"/>
          </p:nvPr>
        </p:nvSpPr>
        <p:spPr>
          <a:xfrm>
            <a:off x="4590537"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03</a:t>
            </a:r>
            <a:endParaRPr>
              <a:solidFill>
                <a:schemeClr val="bg2"/>
              </a:solidFill>
            </a:endParaRPr>
          </a:p>
        </p:txBody>
      </p:sp>
      <p:sp>
        <p:nvSpPr>
          <p:cNvPr id="2611" name="Google Shape;2611;p29"/>
          <p:cNvSpPr txBox="1">
            <a:spLocks noGrp="1"/>
          </p:cNvSpPr>
          <p:nvPr>
            <p:ph type="title" idx="7"/>
          </p:nvPr>
        </p:nvSpPr>
        <p:spPr>
          <a:xfrm>
            <a:off x="73788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02</a:t>
            </a:r>
            <a:endParaRPr>
              <a:solidFill>
                <a:schemeClr val="bg2"/>
              </a:solidFill>
            </a:endParaRPr>
          </a:p>
        </p:txBody>
      </p:sp>
      <p:sp>
        <p:nvSpPr>
          <p:cNvPr id="2612" name="Google Shape;2612;p29"/>
          <p:cNvSpPr txBox="1">
            <a:spLocks noGrp="1"/>
          </p:cNvSpPr>
          <p:nvPr>
            <p:ph type="title" idx="8"/>
          </p:nvPr>
        </p:nvSpPr>
        <p:spPr>
          <a:xfrm>
            <a:off x="459053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04</a:t>
            </a:r>
            <a:endParaRPr>
              <a:solidFill>
                <a:schemeClr val="bg2"/>
              </a:solidFill>
            </a:endParaRPr>
          </a:p>
        </p:txBody>
      </p:sp>
      <p:sp>
        <p:nvSpPr>
          <p:cNvPr id="2613" name="Google Shape;2613;p29"/>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Assumptions</a:t>
            </a:r>
            <a:endParaRPr lang="en-US" b="1"/>
          </a:p>
        </p:txBody>
      </p:sp>
      <p:sp>
        <p:nvSpPr>
          <p:cNvPr id="2614" name="Google Shape;2614;p29"/>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Model Performance</a:t>
            </a:r>
            <a:endParaRPr lang="en-US" b="1"/>
          </a:p>
        </p:txBody>
      </p:sp>
      <p:sp>
        <p:nvSpPr>
          <p:cNvPr id="2615" name="Google Shape;2615;p29"/>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Lato"/>
              </a:rPr>
              <a:t>More Robust Zip Codes</a:t>
            </a:r>
            <a:endParaRPr lang="en-US" b="1">
              <a:latin typeface="Lato"/>
            </a:endParaRPr>
          </a:p>
        </p:txBody>
      </p:sp>
      <p:sp>
        <p:nvSpPr>
          <p:cNvPr id="2616" name="Google Shape;2616;p29"/>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Lato"/>
              </a:rPr>
              <a:t>Expand Item Analysis</a:t>
            </a:r>
            <a:endParaRPr lang="en-US" b="1">
              <a:latin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3">
          <a:extLst>
            <a:ext uri="{FF2B5EF4-FFF2-40B4-BE49-F238E27FC236}">
              <a16:creationId xmlns:a16="http://schemas.microsoft.com/office/drawing/2014/main" id="{76237D2B-C767-AA5C-6ECC-566C55B0B305}"/>
            </a:ext>
          </a:extLst>
        </p:cNvPr>
        <p:cNvGrpSpPr/>
        <p:nvPr/>
      </p:nvGrpSpPr>
      <p:grpSpPr>
        <a:xfrm>
          <a:off x="0" y="0"/>
          <a:ext cx="0" cy="0"/>
          <a:chOff x="0" y="0"/>
          <a:chExt cx="0" cy="0"/>
        </a:xfrm>
      </p:grpSpPr>
      <p:sp>
        <p:nvSpPr>
          <p:cNvPr id="2604" name="Google Shape;2604;p29">
            <a:extLst>
              <a:ext uri="{FF2B5EF4-FFF2-40B4-BE49-F238E27FC236}">
                <a16:creationId xmlns:a16="http://schemas.microsoft.com/office/drawing/2014/main" id="{D6225B1D-55E6-8523-B77D-2905531C4F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Lato"/>
              </a:rPr>
              <a:t>Future Work </a:t>
            </a:r>
            <a:endParaRPr lang="en-US">
              <a:latin typeface="Lato"/>
            </a:endParaRPr>
          </a:p>
        </p:txBody>
      </p:sp>
      <p:sp>
        <p:nvSpPr>
          <p:cNvPr id="2606" name="Google Shape;2606;p29">
            <a:extLst>
              <a:ext uri="{FF2B5EF4-FFF2-40B4-BE49-F238E27FC236}">
                <a16:creationId xmlns:a16="http://schemas.microsoft.com/office/drawing/2014/main" id="{B9E0C662-FA21-2EF7-0718-4E91D4D203D8}"/>
              </a:ext>
            </a:extLst>
          </p:cNvPr>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p>
            <a:pPr marL="0" indent="0">
              <a:lnSpc>
                <a:spcPct val="114999"/>
              </a:lnSpc>
            </a:pPr>
            <a:r>
              <a:rPr lang="en-US"/>
              <a:t>After strengthening and expanding the analysis, feature extraction can be performed again, and analyzed on a deeper level</a:t>
            </a:r>
          </a:p>
        </p:txBody>
      </p:sp>
      <p:sp>
        <p:nvSpPr>
          <p:cNvPr id="2607" name="Google Shape;2607;p29">
            <a:extLst>
              <a:ext uri="{FF2B5EF4-FFF2-40B4-BE49-F238E27FC236}">
                <a16:creationId xmlns:a16="http://schemas.microsoft.com/office/drawing/2014/main" id="{E6632C9B-D1BF-AAA5-EA6C-4F27F0CCECFC}"/>
              </a:ext>
            </a:extLst>
          </p:cNvPr>
          <p:cNvSpPr txBox="1">
            <a:spLocks noGrp="1"/>
          </p:cNvSpPr>
          <p:nvPr>
            <p:ph type="subTitle" idx="2"/>
          </p:nvPr>
        </p:nvSpPr>
        <p:spPr>
          <a:xfrm>
            <a:off x="5719580" y="1828226"/>
            <a:ext cx="3055500" cy="819900"/>
          </a:xfrm>
          <a:prstGeom prst="rect">
            <a:avLst/>
          </a:prstGeom>
        </p:spPr>
        <p:txBody>
          <a:bodyPr spcFirstLastPara="1" wrap="square" lIns="91425" tIns="91425" rIns="91425" bIns="91425" anchor="t" anchorCtr="0">
            <a:noAutofit/>
          </a:bodyPr>
          <a:lstStyle/>
          <a:p>
            <a:pPr marL="0" indent="0">
              <a:lnSpc>
                <a:spcPct val="114999"/>
              </a:lnSpc>
              <a:spcBef>
                <a:spcPts val="300"/>
              </a:spcBef>
            </a:pPr>
            <a:r>
              <a:rPr lang="en"/>
              <a:t>After a deeper analysis of feature importances: </a:t>
            </a:r>
            <a:endParaRPr lang="en-US">
              <a:solidFill>
                <a:srgbClr val="2D3538"/>
              </a:solidFill>
            </a:endParaRPr>
          </a:p>
          <a:p>
            <a:pPr marL="0" indent="0">
              <a:lnSpc>
                <a:spcPct val="114999"/>
              </a:lnSpc>
              <a:spcBef>
                <a:spcPts val="300"/>
              </a:spcBef>
            </a:pPr>
            <a:r>
              <a:rPr lang="en-US">
                <a:solidFill>
                  <a:srgbClr val="000000"/>
                </a:solidFill>
              </a:rPr>
              <a:t>Knowing which features are predictive, and which values (items or subcategories) predict a better or worse sales performance, one can recommend which items should be added or removed based on club characteristic's predictions</a:t>
            </a:r>
            <a:endParaRPr lang="en-US"/>
          </a:p>
          <a:p>
            <a:pPr marL="0" indent="0">
              <a:lnSpc>
                <a:spcPct val="114999"/>
              </a:lnSpc>
            </a:pPr>
            <a:endParaRPr lang="en"/>
          </a:p>
        </p:txBody>
      </p:sp>
      <p:sp>
        <p:nvSpPr>
          <p:cNvPr id="2609" name="Google Shape;2609;p29">
            <a:extLst>
              <a:ext uri="{FF2B5EF4-FFF2-40B4-BE49-F238E27FC236}">
                <a16:creationId xmlns:a16="http://schemas.microsoft.com/office/drawing/2014/main" id="{46D787A4-B7D4-05E4-7656-7F0C46CE5E89}"/>
              </a:ext>
            </a:extLst>
          </p:cNvPr>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01</a:t>
            </a:r>
            <a:endParaRPr>
              <a:solidFill>
                <a:schemeClr val="bg2"/>
              </a:solidFill>
            </a:endParaRPr>
          </a:p>
        </p:txBody>
      </p:sp>
      <p:sp>
        <p:nvSpPr>
          <p:cNvPr id="2611" name="Google Shape;2611;p29">
            <a:extLst>
              <a:ext uri="{FF2B5EF4-FFF2-40B4-BE49-F238E27FC236}">
                <a16:creationId xmlns:a16="http://schemas.microsoft.com/office/drawing/2014/main" id="{C26D8646-3B2C-8EB3-B90E-2E46F56E817D}"/>
              </a:ext>
            </a:extLst>
          </p:cNvPr>
          <p:cNvSpPr txBox="1">
            <a:spLocks noGrp="1"/>
          </p:cNvSpPr>
          <p:nvPr>
            <p:ph type="title" idx="7"/>
          </p:nvPr>
        </p:nvSpPr>
        <p:spPr>
          <a:xfrm>
            <a:off x="4993520" y="1605906"/>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02</a:t>
            </a:r>
            <a:endParaRPr>
              <a:solidFill>
                <a:schemeClr val="bg2"/>
              </a:solidFill>
            </a:endParaRPr>
          </a:p>
        </p:txBody>
      </p:sp>
      <p:sp>
        <p:nvSpPr>
          <p:cNvPr id="2613" name="Google Shape;2613;p29">
            <a:extLst>
              <a:ext uri="{FF2B5EF4-FFF2-40B4-BE49-F238E27FC236}">
                <a16:creationId xmlns:a16="http://schemas.microsoft.com/office/drawing/2014/main" id="{5D3F3850-B7A8-B56A-2935-D3F9BFC36045}"/>
              </a:ext>
            </a:extLst>
          </p:cNvPr>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Following Immediate Steps</a:t>
            </a:r>
            <a:endParaRPr lang="en-US"/>
          </a:p>
        </p:txBody>
      </p:sp>
      <p:sp>
        <p:nvSpPr>
          <p:cNvPr id="2614" name="Google Shape;2614;p29">
            <a:extLst>
              <a:ext uri="{FF2B5EF4-FFF2-40B4-BE49-F238E27FC236}">
                <a16:creationId xmlns:a16="http://schemas.microsoft.com/office/drawing/2014/main" id="{E5984237-85A7-681E-3CFA-2FB8CD185A5A}"/>
              </a:ext>
            </a:extLst>
          </p:cNvPr>
          <p:cNvSpPr txBox="1">
            <a:spLocks noGrp="1"/>
          </p:cNvSpPr>
          <p:nvPr>
            <p:ph type="subTitle" idx="13"/>
          </p:nvPr>
        </p:nvSpPr>
        <p:spPr>
          <a:xfrm>
            <a:off x="5719580" y="1495682"/>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Actionable Insights</a:t>
            </a:r>
            <a:endParaRPr lang="en-US"/>
          </a:p>
        </p:txBody>
      </p:sp>
    </p:spTree>
    <p:extLst>
      <p:ext uri="{BB962C8B-B14F-4D97-AF65-F5344CB8AC3E}">
        <p14:creationId xmlns:p14="http://schemas.microsoft.com/office/powerpoint/2010/main" val="376737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3">
          <a:extLst>
            <a:ext uri="{FF2B5EF4-FFF2-40B4-BE49-F238E27FC236}">
              <a16:creationId xmlns:a16="http://schemas.microsoft.com/office/drawing/2014/main" id="{5BDF742C-B813-C75D-6C6E-1DB30C42C6D4}"/>
            </a:ext>
          </a:extLst>
        </p:cNvPr>
        <p:cNvGrpSpPr/>
        <p:nvPr/>
      </p:nvGrpSpPr>
      <p:grpSpPr>
        <a:xfrm>
          <a:off x="0" y="0"/>
          <a:ext cx="0" cy="0"/>
          <a:chOff x="0" y="0"/>
          <a:chExt cx="0" cy="0"/>
        </a:xfrm>
      </p:grpSpPr>
      <p:sp>
        <p:nvSpPr>
          <p:cNvPr id="2604" name="Google Shape;2604;p29">
            <a:extLst>
              <a:ext uri="{FF2B5EF4-FFF2-40B4-BE49-F238E27FC236}">
                <a16:creationId xmlns:a16="http://schemas.microsoft.com/office/drawing/2014/main" id="{C2B4BCAC-982D-1D90-7349-58F37368E62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latin typeface="Lato"/>
              </a:rPr>
              <a:t>Conclusions</a:t>
            </a:r>
            <a:endParaRPr lang="en-US"/>
          </a:p>
        </p:txBody>
      </p:sp>
      <p:sp>
        <p:nvSpPr>
          <p:cNvPr id="2605" name="Google Shape;2605;p29">
            <a:extLst>
              <a:ext uri="{FF2B5EF4-FFF2-40B4-BE49-F238E27FC236}">
                <a16:creationId xmlns:a16="http://schemas.microsoft.com/office/drawing/2014/main" id="{4F9A1B2D-6678-EFF8-3FFD-34F3A63C5A6D}"/>
              </a:ext>
            </a:extLst>
          </p:cNvPr>
          <p:cNvSpPr txBox="1">
            <a:spLocks noGrp="1"/>
          </p:cNvSpPr>
          <p:nvPr>
            <p:ph type="subTitle" idx="3"/>
          </p:nvPr>
        </p:nvSpPr>
        <p:spPr>
          <a:xfrm>
            <a:off x="5350614" y="1827110"/>
            <a:ext cx="3055500" cy="819900"/>
          </a:xfrm>
          <a:prstGeom prst="rect">
            <a:avLst/>
          </a:prstGeom>
        </p:spPr>
        <p:txBody>
          <a:bodyPr spcFirstLastPara="1" wrap="square" lIns="91425" tIns="91425" rIns="91425" bIns="91425" anchor="t" anchorCtr="0">
            <a:noAutofit/>
          </a:bodyPr>
          <a:lstStyle/>
          <a:p>
            <a:pPr marL="0" indent="0">
              <a:lnSpc>
                <a:spcPct val="114999"/>
              </a:lnSpc>
            </a:pPr>
            <a:r>
              <a:rPr lang="en-US">
                <a:solidFill>
                  <a:srgbClr val="000000"/>
                </a:solidFill>
              </a:rPr>
              <a:t>This project's framework is both scalable and interpretable for real-world use</a:t>
            </a:r>
            <a:endParaRPr lang="en-US">
              <a:solidFill>
                <a:schemeClr val="tx1"/>
              </a:solidFill>
            </a:endParaRPr>
          </a:p>
          <a:p>
            <a:pPr marL="0" lvl="0" indent="0" algn="l">
              <a:lnSpc>
                <a:spcPct val="114999"/>
              </a:lnSpc>
              <a:spcBef>
                <a:spcPts val="0"/>
              </a:spcBef>
              <a:spcAft>
                <a:spcPts val="0"/>
              </a:spcAft>
              <a:buNone/>
            </a:pPr>
            <a:endParaRPr lang="en-US">
              <a:solidFill>
                <a:schemeClr val="tx1"/>
              </a:solidFill>
            </a:endParaRPr>
          </a:p>
        </p:txBody>
      </p:sp>
      <p:sp>
        <p:nvSpPr>
          <p:cNvPr id="2606" name="Google Shape;2606;p29">
            <a:extLst>
              <a:ext uri="{FF2B5EF4-FFF2-40B4-BE49-F238E27FC236}">
                <a16:creationId xmlns:a16="http://schemas.microsoft.com/office/drawing/2014/main" id="{5F5ADF07-5ED7-2012-40BC-7F5C38F1A7EB}"/>
              </a:ext>
            </a:extLst>
          </p:cNvPr>
          <p:cNvSpPr txBox="1">
            <a:spLocks noGrp="1"/>
          </p:cNvSpPr>
          <p:nvPr>
            <p:ph type="subTitle" idx="1"/>
          </p:nvPr>
        </p:nvSpPr>
        <p:spPr>
          <a:xfrm>
            <a:off x="1497964" y="1827108"/>
            <a:ext cx="3055500" cy="819900"/>
          </a:xfrm>
          <a:prstGeom prst="rect">
            <a:avLst/>
          </a:prstGeom>
        </p:spPr>
        <p:txBody>
          <a:bodyPr spcFirstLastPara="1" wrap="square" lIns="91425" tIns="91425" rIns="91425" bIns="91425" anchor="t" anchorCtr="0">
            <a:noAutofit/>
          </a:bodyPr>
          <a:lstStyle/>
          <a:p>
            <a:pPr marL="0" indent="0">
              <a:lnSpc>
                <a:spcPct val="114999"/>
              </a:lnSpc>
            </a:pPr>
            <a:r>
              <a:rPr lang="en-US">
                <a:solidFill>
                  <a:srgbClr val="000000"/>
                </a:solidFill>
              </a:rPr>
              <a:t>ML models surfaced actionable insights into item performance by club attributes and demographics</a:t>
            </a:r>
            <a:endParaRPr lang="en-US"/>
          </a:p>
          <a:p>
            <a:pPr marL="0" indent="0">
              <a:lnSpc>
                <a:spcPct val="114999"/>
              </a:lnSpc>
            </a:pPr>
            <a:endParaRPr lang="en-US"/>
          </a:p>
        </p:txBody>
      </p:sp>
      <p:sp>
        <p:nvSpPr>
          <p:cNvPr id="2607" name="Google Shape;2607;p29">
            <a:extLst>
              <a:ext uri="{FF2B5EF4-FFF2-40B4-BE49-F238E27FC236}">
                <a16:creationId xmlns:a16="http://schemas.microsoft.com/office/drawing/2014/main" id="{E65E4ACC-9881-FD11-E7B2-9C3C27CF8C8B}"/>
              </a:ext>
            </a:extLst>
          </p:cNvPr>
          <p:cNvSpPr txBox="1">
            <a:spLocks noGrp="1"/>
          </p:cNvSpPr>
          <p:nvPr>
            <p:ph type="subTitle" idx="2"/>
          </p:nvPr>
        </p:nvSpPr>
        <p:spPr>
          <a:xfrm>
            <a:off x="1497964" y="3403253"/>
            <a:ext cx="3055500" cy="819900"/>
          </a:xfrm>
          <a:prstGeom prst="rect">
            <a:avLst/>
          </a:prstGeom>
        </p:spPr>
        <p:txBody>
          <a:bodyPr spcFirstLastPara="1" wrap="square" lIns="91425" tIns="91425" rIns="91425" bIns="91425" anchor="t" anchorCtr="0">
            <a:noAutofit/>
          </a:bodyPr>
          <a:lstStyle/>
          <a:p>
            <a:pPr marL="0" indent="0">
              <a:lnSpc>
                <a:spcPct val="114999"/>
              </a:lnSpc>
            </a:pPr>
            <a:r>
              <a:rPr lang="en-US">
                <a:solidFill>
                  <a:srgbClr val="000000"/>
                </a:solidFill>
              </a:rPr>
              <a:t>Some key features we found included: regional demographics, climate, competition proximity</a:t>
            </a:r>
            <a:endParaRPr lang="en-US"/>
          </a:p>
        </p:txBody>
      </p:sp>
      <p:sp>
        <p:nvSpPr>
          <p:cNvPr id="2608" name="Google Shape;2608;p29">
            <a:extLst>
              <a:ext uri="{FF2B5EF4-FFF2-40B4-BE49-F238E27FC236}">
                <a16:creationId xmlns:a16="http://schemas.microsoft.com/office/drawing/2014/main" id="{A81355E9-B78A-3DC0-DD4C-4865A1381D79}"/>
              </a:ext>
            </a:extLst>
          </p:cNvPr>
          <p:cNvSpPr txBox="1">
            <a:spLocks noGrp="1"/>
          </p:cNvSpPr>
          <p:nvPr>
            <p:ph type="subTitle" idx="4"/>
          </p:nvPr>
        </p:nvSpPr>
        <p:spPr>
          <a:xfrm>
            <a:off x="5350614" y="3403250"/>
            <a:ext cx="3055500" cy="819900"/>
          </a:xfrm>
          <a:prstGeom prst="rect">
            <a:avLst/>
          </a:prstGeom>
        </p:spPr>
        <p:txBody>
          <a:bodyPr spcFirstLastPara="1" wrap="square" lIns="91425" tIns="91425" rIns="91425" bIns="91425" anchor="t" anchorCtr="0">
            <a:noAutofit/>
          </a:bodyPr>
          <a:lstStyle/>
          <a:p>
            <a:pPr marL="0" indent="0">
              <a:lnSpc>
                <a:spcPct val="114999"/>
              </a:lnSpc>
            </a:pPr>
            <a:r>
              <a:rPr lang="en-US">
                <a:solidFill>
                  <a:srgbClr val="000000"/>
                </a:solidFill>
              </a:rPr>
              <a:t>This project sets a strong foundation for future optimization efforts in retail strategy</a:t>
            </a:r>
            <a:endParaRPr lang="en-US"/>
          </a:p>
          <a:p>
            <a:pPr marL="0" lvl="0" indent="0" algn="l">
              <a:lnSpc>
                <a:spcPct val="114999"/>
              </a:lnSpc>
              <a:spcBef>
                <a:spcPts val="0"/>
              </a:spcBef>
              <a:spcAft>
                <a:spcPts val="0"/>
              </a:spcAft>
              <a:buNone/>
            </a:pPr>
            <a:endParaRPr lang="en"/>
          </a:p>
        </p:txBody>
      </p:sp>
      <p:sp>
        <p:nvSpPr>
          <p:cNvPr id="2609" name="Google Shape;2609;p29">
            <a:extLst>
              <a:ext uri="{FF2B5EF4-FFF2-40B4-BE49-F238E27FC236}">
                <a16:creationId xmlns:a16="http://schemas.microsoft.com/office/drawing/2014/main" id="{F430BD5F-9B0A-E8A9-42EE-B8C43509BE50}"/>
              </a:ext>
            </a:extLst>
          </p:cNvPr>
          <p:cNvSpPr txBox="1">
            <a:spLocks noGrp="1"/>
          </p:cNvSpPr>
          <p:nvPr>
            <p:ph type="title" idx="5"/>
          </p:nvPr>
        </p:nvSpPr>
        <p:spPr>
          <a:xfrm>
            <a:off x="737886"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01</a:t>
            </a:r>
            <a:endParaRPr>
              <a:solidFill>
                <a:schemeClr val="bg2"/>
              </a:solidFill>
            </a:endParaRPr>
          </a:p>
        </p:txBody>
      </p:sp>
      <p:sp>
        <p:nvSpPr>
          <p:cNvPr id="2610" name="Google Shape;2610;p29">
            <a:extLst>
              <a:ext uri="{FF2B5EF4-FFF2-40B4-BE49-F238E27FC236}">
                <a16:creationId xmlns:a16="http://schemas.microsoft.com/office/drawing/2014/main" id="{C46DE2AB-DCB2-253E-ED2A-DA6E94BD8909}"/>
              </a:ext>
            </a:extLst>
          </p:cNvPr>
          <p:cNvSpPr txBox="1">
            <a:spLocks noGrp="1"/>
          </p:cNvSpPr>
          <p:nvPr>
            <p:ph type="title" idx="6"/>
          </p:nvPr>
        </p:nvSpPr>
        <p:spPr>
          <a:xfrm>
            <a:off x="4590537" y="15878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03</a:t>
            </a:r>
            <a:endParaRPr>
              <a:solidFill>
                <a:schemeClr val="bg2"/>
              </a:solidFill>
            </a:endParaRPr>
          </a:p>
        </p:txBody>
      </p:sp>
      <p:sp>
        <p:nvSpPr>
          <p:cNvPr id="2611" name="Google Shape;2611;p29">
            <a:extLst>
              <a:ext uri="{FF2B5EF4-FFF2-40B4-BE49-F238E27FC236}">
                <a16:creationId xmlns:a16="http://schemas.microsoft.com/office/drawing/2014/main" id="{077E1DA1-F5EC-6040-3787-04B232410ED8}"/>
              </a:ext>
            </a:extLst>
          </p:cNvPr>
          <p:cNvSpPr txBox="1">
            <a:spLocks noGrp="1"/>
          </p:cNvSpPr>
          <p:nvPr>
            <p:ph type="title" idx="7"/>
          </p:nvPr>
        </p:nvSpPr>
        <p:spPr>
          <a:xfrm>
            <a:off x="73788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02</a:t>
            </a:r>
            <a:endParaRPr>
              <a:solidFill>
                <a:schemeClr val="bg2"/>
              </a:solidFill>
            </a:endParaRPr>
          </a:p>
        </p:txBody>
      </p:sp>
      <p:sp>
        <p:nvSpPr>
          <p:cNvPr id="2612" name="Google Shape;2612;p29">
            <a:extLst>
              <a:ext uri="{FF2B5EF4-FFF2-40B4-BE49-F238E27FC236}">
                <a16:creationId xmlns:a16="http://schemas.microsoft.com/office/drawing/2014/main" id="{D34851BC-B5DC-244F-F91D-B693BA8F3780}"/>
              </a:ext>
            </a:extLst>
          </p:cNvPr>
          <p:cNvSpPr txBox="1">
            <a:spLocks noGrp="1"/>
          </p:cNvSpPr>
          <p:nvPr>
            <p:ph type="title" idx="8"/>
          </p:nvPr>
        </p:nvSpPr>
        <p:spPr>
          <a:xfrm>
            <a:off x="4590536" y="3167325"/>
            <a:ext cx="7248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04</a:t>
            </a:r>
            <a:endParaRPr>
              <a:solidFill>
                <a:schemeClr val="bg2"/>
              </a:solidFill>
            </a:endParaRPr>
          </a:p>
        </p:txBody>
      </p:sp>
      <p:sp>
        <p:nvSpPr>
          <p:cNvPr id="2613" name="Google Shape;2613;p29">
            <a:extLst>
              <a:ext uri="{FF2B5EF4-FFF2-40B4-BE49-F238E27FC236}">
                <a16:creationId xmlns:a16="http://schemas.microsoft.com/office/drawing/2014/main" id="{18A3F34D-E9A4-8C16-69D5-F38555CC4A15}"/>
              </a:ext>
            </a:extLst>
          </p:cNvPr>
          <p:cNvSpPr txBox="1">
            <a:spLocks noGrp="1"/>
          </p:cNvSpPr>
          <p:nvPr>
            <p:ph type="subTitle" idx="9"/>
          </p:nvPr>
        </p:nvSpPr>
        <p:spPr>
          <a:xfrm>
            <a:off x="1497964" y="1511625"/>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Surfaced Actionable Insights</a:t>
            </a:r>
            <a:endParaRPr lang="en-US"/>
          </a:p>
        </p:txBody>
      </p:sp>
      <p:sp>
        <p:nvSpPr>
          <p:cNvPr id="2614" name="Google Shape;2614;p29">
            <a:extLst>
              <a:ext uri="{FF2B5EF4-FFF2-40B4-BE49-F238E27FC236}">
                <a16:creationId xmlns:a16="http://schemas.microsoft.com/office/drawing/2014/main" id="{F431E864-6E2D-AEFC-DBD6-112CAAD3A884}"/>
              </a:ext>
            </a:extLst>
          </p:cNvPr>
          <p:cNvSpPr txBox="1">
            <a:spLocks noGrp="1"/>
          </p:cNvSpPr>
          <p:nvPr>
            <p:ph type="subTitle" idx="13"/>
          </p:nvPr>
        </p:nvSpPr>
        <p:spPr>
          <a:xfrm>
            <a:off x="1497964" y="3091119"/>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Found Some Key Features</a:t>
            </a:r>
            <a:endParaRPr lang="en-US"/>
          </a:p>
        </p:txBody>
      </p:sp>
      <p:sp>
        <p:nvSpPr>
          <p:cNvPr id="2615" name="Google Shape;2615;p29">
            <a:extLst>
              <a:ext uri="{FF2B5EF4-FFF2-40B4-BE49-F238E27FC236}">
                <a16:creationId xmlns:a16="http://schemas.microsoft.com/office/drawing/2014/main" id="{BE8506EA-0AB2-4A7B-0A33-8D2E2627F986}"/>
              </a:ext>
            </a:extLst>
          </p:cNvPr>
          <p:cNvSpPr txBox="1">
            <a:spLocks noGrp="1"/>
          </p:cNvSpPr>
          <p:nvPr>
            <p:ph type="subTitle" idx="14"/>
          </p:nvPr>
        </p:nvSpPr>
        <p:spPr>
          <a:xfrm>
            <a:off x="5350614" y="1511625"/>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Scalable and Interpretable</a:t>
            </a:r>
            <a:endParaRPr lang="en-US"/>
          </a:p>
        </p:txBody>
      </p:sp>
      <p:sp>
        <p:nvSpPr>
          <p:cNvPr id="2616" name="Google Shape;2616;p29">
            <a:extLst>
              <a:ext uri="{FF2B5EF4-FFF2-40B4-BE49-F238E27FC236}">
                <a16:creationId xmlns:a16="http://schemas.microsoft.com/office/drawing/2014/main" id="{C40C7DB0-CBF8-CF65-A173-B70C139D9451}"/>
              </a:ext>
            </a:extLst>
          </p:cNvPr>
          <p:cNvSpPr txBox="1">
            <a:spLocks noGrp="1"/>
          </p:cNvSpPr>
          <p:nvPr>
            <p:ph type="subTitle" idx="15"/>
          </p:nvPr>
        </p:nvSpPr>
        <p:spPr>
          <a:xfrm>
            <a:off x="5350614" y="3091123"/>
            <a:ext cx="3055500" cy="447600"/>
          </a:xfrm>
          <a:prstGeom prst="rect">
            <a:avLst/>
          </a:prstGeom>
        </p:spPr>
        <p:txBody>
          <a:bodyPr spcFirstLastPara="1" wrap="square" lIns="91425" tIns="91425" rIns="91425" bIns="91425" anchor="b" anchorCtr="0">
            <a:noAutofit/>
          </a:bodyPr>
          <a:lstStyle/>
          <a:p>
            <a:pPr marL="0" indent="0">
              <a:lnSpc>
                <a:spcPct val="114999"/>
              </a:lnSpc>
            </a:pPr>
            <a:r>
              <a:rPr lang="en" b="1">
                <a:latin typeface="Lato"/>
              </a:rPr>
              <a:t>Strong Foundation</a:t>
            </a:r>
            <a:endParaRPr lang="en-US"/>
          </a:p>
        </p:txBody>
      </p:sp>
    </p:spTree>
    <p:extLst>
      <p:ext uri="{BB962C8B-B14F-4D97-AF65-F5344CB8AC3E}">
        <p14:creationId xmlns:p14="http://schemas.microsoft.com/office/powerpoint/2010/main" val="101588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3">
          <a:extLst>
            <a:ext uri="{FF2B5EF4-FFF2-40B4-BE49-F238E27FC236}">
              <a16:creationId xmlns:a16="http://schemas.microsoft.com/office/drawing/2014/main" id="{BD72538F-9C3B-C6F4-3C8A-E22E99788DB8}"/>
            </a:ext>
          </a:extLst>
        </p:cNvPr>
        <p:cNvGrpSpPr/>
        <p:nvPr/>
      </p:nvGrpSpPr>
      <p:grpSpPr>
        <a:xfrm>
          <a:off x="0" y="0"/>
          <a:ext cx="0" cy="0"/>
          <a:chOff x="0" y="0"/>
          <a:chExt cx="0" cy="0"/>
        </a:xfrm>
      </p:grpSpPr>
      <p:sp>
        <p:nvSpPr>
          <p:cNvPr id="2874" name="Google Shape;2874;p36">
            <a:extLst>
              <a:ext uri="{FF2B5EF4-FFF2-40B4-BE49-F238E27FC236}">
                <a16:creationId xmlns:a16="http://schemas.microsoft.com/office/drawing/2014/main" id="{59A639F1-0AF2-D387-7626-CAE014802123}"/>
              </a:ext>
            </a:extLst>
          </p:cNvPr>
          <p:cNvSpPr txBox="1">
            <a:spLocks noGrp="1"/>
          </p:cNvSpPr>
          <p:nvPr>
            <p:ph type="title"/>
          </p:nvPr>
        </p:nvSpPr>
        <p:spPr>
          <a:xfrm>
            <a:off x="1284000" y="2100472"/>
            <a:ext cx="6576000" cy="942556"/>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solidFill>
                  <a:schemeClr val="bg2"/>
                </a:solidFill>
                <a:latin typeface="Lato"/>
              </a:rPr>
              <a:t>Appendix</a:t>
            </a:r>
            <a:endParaRPr lang="en-US"/>
          </a:p>
        </p:txBody>
      </p:sp>
      <p:grpSp>
        <p:nvGrpSpPr>
          <p:cNvPr id="2876" name="Google Shape;2876;p36">
            <a:extLst>
              <a:ext uri="{FF2B5EF4-FFF2-40B4-BE49-F238E27FC236}">
                <a16:creationId xmlns:a16="http://schemas.microsoft.com/office/drawing/2014/main" id="{24FB3349-777C-E52E-C22B-861A852BB72D}"/>
              </a:ext>
            </a:extLst>
          </p:cNvPr>
          <p:cNvGrpSpPr/>
          <p:nvPr/>
        </p:nvGrpSpPr>
        <p:grpSpPr>
          <a:xfrm>
            <a:off x="1853375" y="4206300"/>
            <a:ext cx="5421201" cy="960686"/>
            <a:chOff x="1853375" y="4206300"/>
            <a:chExt cx="5421201" cy="960686"/>
          </a:xfrm>
        </p:grpSpPr>
        <p:grpSp>
          <p:nvGrpSpPr>
            <p:cNvPr id="2877" name="Google Shape;2877;p36">
              <a:extLst>
                <a:ext uri="{FF2B5EF4-FFF2-40B4-BE49-F238E27FC236}">
                  <a16:creationId xmlns:a16="http://schemas.microsoft.com/office/drawing/2014/main" id="{11768896-1D66-60C5-D70E-3D5B68C93ECD}"/>
                </a:ext>
              </a:extLst>
            </p:cNvPr>
            <p:cNvGrpSpPr/>
            <p:nvPr/>
          </p:nvGrpSpPr>
          <p:grpSpPr>
            <a:xfrm>
              <a:off x="1853375" y="4206310"/>
              <a:ext cx="2686628" cy="960675"/>
              <a:chOff x="5179977" y="136093"/>
              <a:chExt cx="2686628" cy="3346133"/>
            </a:xfrm>
          </p:grpSpPr>
          <p:sp>
            <p:nvSpPr>
              <p:cNvPr id="2878" name="Google Shape;2878;p36">
                <a:extLst>
                  <a:ext uri="{FF2B5EF4-FFF2-40B4-BE49-F238E27FC236}">
                    <a16:creationId xmlns:a16="http://schemas.microsoft.com/office/drawing/2014/main" id="{53B954D9-93DD-C125-1DEA-938FB088E5CA}"/>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6">
                <a:extLst>
                  <a:ext uri="{FF2B5EF4-FFF2-40B4-BE49-F238E27FC236}">
                    <a16:creationId xmlns:a16="http://schemas.microsoft.com/office/drawing/2014/main" id="{68672E29-A032-7808-B169-D966AA55A6F6}"/>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6">
                <a:extLst>
                  <a:ext uri="{FF2B5EF4-FFF2-40B4-BE49-F238E27FC236}">
                    <a16:creationId xmlns:a16="http://schemas.microsoft.com/office/drawing/2014/main" id="{6CCE9AD9-D125-51E0-A90D-8BA2F2FC4DFF}"/>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6">
                <a:extLst>
                  <a:ext uri="{FF2B5EF4-FFF2-40B4-BE49-F238E27FC236}">
                    <a16:creationId xmlns:a16="http://schemas.microsoft.com/office/drawing/2014/main" id="{6AB20DC6-C6CB-18C8-33D8-E33DE50FA845}"/>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6">
                <a:extLst>
                  <a:ext uri="{FF2B5EF4-FFF2-40B4-BE49-F238E27FC236}">
                    <a16:creationId xmlns:a16="http://schemas.microsoft.com/office/drawing/2014/main" id="{FA829278-9B32-7F1B-D4C6-F96E4295F6E6}"/>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6">
                <a:extLst>
                  <a:ext uri="{FF2B5EF4-FFF2-40B4-BE49-F238E27FC236}">
                    <a16:creationId xmlns:a16="http://schemas.microsoft.com/office/drawing/2014/main" id="{50A6DA2F-CE75-0EFD-8F88-6B7E09FD52E9}"/>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6">
                <a:extLst>
                  <a:ext uri="{FF2B5EF4-FFF2-40B4-BE49-F238E27FC236}">
                    <a16:creationId xmlns:a16="http://schemas.microsoft.com/office/drawing/2014/main" id="{57238871-F5C6-9A0F-B323-9CE77B4A9020}"/>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6">
                <a:extLst>
                  <a:ext uri="{FF2B5EF4-FFF2-40B4-BE49-F238E27FC236}">
                    <a16:creationId xmlns:a16="http://schemas.microsoft.com/office/drawing/2014/main" id="{36871C52-3578-4AB5-DE9A-4DEEC15CB0DF}"/>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6">
                <a:extLst>
                  <a:ext uri="{FF2B5EF4-FFF2-40B4-BE49-F238E27FC236}">
                    <a16:creationId xmlns:a16="http://schemas.microsoft.com/office/drawing/2014/main" id="{386F6C82-538A-F7A6-316D-72CFA66A9013}"/>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6">
                <a:extLst>
                  <a:ext uri="{FF2B5EF4-FFF2-40B4-BE49-F238E27FC236}">
                    <a16:creationId xmlns:a16="http://schemas.microsoft.com/office/drawing/2014/main" id="{1E8F861C-2B87-2269-C4DB-51D7C447D6FE}"/>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6">
                <a:extLst>
                  <a:ext uri="{FF2B5EF4-FFF2-40B4-BE49-F238E27FC236}">
                    <a16:creationId xmlns:a16="http://schemas.microsoft.com/office/drawing/2014/main" id="{7A95793B-24CC-EDF5-2644-0DB3F436F15E}"/>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6">
                <a:extLst>
                  <a:ext uri="{FF2B5EF4-FFF2-40B4-BE49-F238E27FC236}">
                    <a16:creationId xmlns:a16="http://schemas.microsoft.com/office/drawing/2014/main" id="{21778823-F7E2-80EE-8E25-6BC883349124}"/>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6">
                <a:extLst>
                  <a:ext uri="{FF2B5EF4-FFF2-40B4-BE49-F238E27FC236}">
                    <a16:creationId xmlns:a16="http://schemas.microsoft.com/office/drawing/2014/main" id="{651F2955-5CD8-885D-9FFB-C0306A9E813F}"/>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1" name="Google Shape;2891;p36">
              <a:extLst>
                <a:ext uri="{FF2B5EF4-FFF2-40B4-BE49-F238E27FC236}">
                  <a16:creationId xmlns:a16="http://schemas.microsoft.com/office/drawing/2014/main" id="{0801B963-2A33-9486-4733-45A362E0A783}"/>
                </a:ext>
              </a:extLst>
            </p:cNvPr>
            <p:cNvGrpSpPr/>
            <p:nvPr/>
          </p:nvGrpSpPr>
          <p:grpSpPr>
            <a:xfrm flipH="1">
              <a:off x="4587948" y="4206300"/>
              <a:ext cx="2686628" cy="960675"/>
              <a:chOff x="5179977" y="136093"/>
              <a:chExt cx="2686628" cy="3346133"/>
            </a:xfrm>
          </p:grpSpPr>
          <p:sp>
            <p:nvSpPr>
              <p:cNvPr id="2892" name="Google Shape;2892;p36">
                <a:extLst>
                  <a:ext uri="{FF2B5EF4-FFF2-40B4-BE49-F238E27FC236}">
                    <a16:creationId xmlns:a16="http://schemas.microsoft.com/office/drawing/2014/main" id="{0288B465-152A-1E7B-41EE-BD216FC2D254}"/>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6">
                <a:extLst>
                  <a:ext uri="{FF2B5EF4-FFF2-40B4-BE49-F238E27FC236}">
                    <a16:creationId xmlns:a16="http://schemas.microsoft.com/office/drawing/2014/main" id="{D22EB19F-7289-5AB5-295C-E70C26689191}"/>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6">
                <a:extLst>
                  <a:ext uri="{FF2B5EF4-FFF2-40B4-BE49-F238E27FC236}">
                    <a16:creationId xmlns:a16="http://schemas.microsoft.com/office/drawing/2014/main" id="{2ECFD68A-0312-E6BC-8C21-C02B61E3BEF4}"/>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6">
                <a:extLst>
                  <a:ext uri="{FF2B5EF4-FFF2-40B4-BE49-F238E27FC236}">
                    <a16:creationId xmlns:a16="http://schemas.microsoft.com/office/drawing/2014/main" id="{BE233AD8-3BE3-79F3-5B4F-33742FE69420}"/>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6">
                <a:extLst>
                  <a:ext uri="{FF2B5EF4-FFF2-40B4-BE49-F238E27FC236}">
                    <a16:creationId xmlns:a16="http://schemas.microsoft.com/office/drawing/2014/main" id="{7202E2A5-36C0-62A7-C9FE-085935131EAF}"/>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6">
                <a:extLst>
                  <a:ext uri="{FF2B5EF4-FFF2-40B4-BE49-F238E27FC236}">
                    <a16:creationId xmlns:a16="http://schemas.microsoft.com/office/drawing/2014/main" id="{94EF6667-8C3D-C4BD-6A4E-1B00EF12F4C1}"/>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6">
                <a:extLst>
                  <a:ext uri="{FF2B5EF4-FFF2-40B4-BE49-F238E27FC236}">
                    <a16:creationId xmlns:a16="http://schemas.microsoft.com/office/drawing/2014/main" id="{6AB821F3-4D3C-3B34-BB51-BF9936CC805F}"/>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6">
                <a:extLst>
                  <a:ext uri="{FF2B5EF4-FFF2-40B4-BE49-F238E27FC236}">
                    <a16:creationId xmlns:a16="http://schemas.microsoft.com/office/drawing/2014/main" id="{438883D5-6777-3B9C-6A57-0DCE32DD9D49}"/>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6">
                <a:extLst>
                  <a:ext uri="{FF2B5EF4-FFF2-40B4-BE49-F238E27FC236}">
                    <a16:creationId xmlns:a16="http://schemas.microsoft.com/office/drawing/2014/main" id="{3E03E84E-5867-B751-BE1E-D6082A948EE5}"/>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6">
                <a:extLst>
                  <a:ext uri="{FF2B5EF4-FFF2-40B4-BE49-F238E27FC236}">
                    <a16:creationId xmlns:a16="http://schemas.microsoft.com/office/drawing/2014/main" id="{C3C92CF3-D70F-F9AC-38CE-AB1CC6ABA037}"/>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6">
                <a:extLst>
                  <a:ext uri="{FF2B5EF4-FFF2-40B4-BE49-F238E27FC236}">
                    <a16:creationId xmlns:a16="http://schemas.microsoft.com/office/drawing/2014/main" id="{544294F0-4A8C-82B7-8C32-B86415166FBD}"/>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6">
                <a:extLst>
                  <a:ext uri="{FF2B5EF4-FFF2-40B4-BE49-F238E27FC236}">
                    <a16:creationId xmlns:a16="http://schemas.microsoft.com/office/drawing/2014/main" id="{8C4E587D-7AEE-E585-4F51-41E14D1F9836}"/>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6">
                <a:extLst>
                  <a:ext uri="{FF2B5EF4-FFF2-40B4-BE49-F238E27FC236}">
                    <a16:creationId xmlns:a16="http://schemas.microsoft.com/office/drawing/2014/main" id="{A5EF5CC1-B905-F336-091F-F520D1AEEE35}"/>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05" name="Google Shape;2905;p36">
            <a:extLst>
              <a:ext uri="{FF2B5EF4-FFF2-40B4-BE49-F238E27FC236}">
                <a16:creationId xmlns:a16="http://schemas.microsoft.com/office/drawing/2014/main" id="{6D8241F0-CB2A-19EA-424C-A57BE548ACFC}"/>
              </a:ext>
            </a:extLst>
          </p:cNvPr>
          <p:cNvGrpSpPr/>
          <p:nvPr/>
        </p:nvGrpSpPr>
        <p:grpSpPr>
          <a:xfrm>
            <a:off x="1433665" y="4527192"/>
            <a:ext cx="6260594" cy="639863"/>
            <a:chOff x="1433665" y="4527192"/>
            <a:chExt cx="6260594" cy="639863"/>
          </a:xfrm>
        </p:grpSpPr>
        <p:grpSp>
          <p:nvGrpSpPr>
            <p:cNvPr id="2906" name="Google Shape;2906;p36">
              <a:extLst>
                <a:ext uri="{FF2B5EF4-FFF2-40B4-BE49-F238E27FC236}">
                  <a16:creationId xmlns:a16="http://schemas.microsoft.com/office/drawing/2014/main" id="{BDF3F618-722A-9969-F07C-C2B16C14DB55}"/>
                </a:ext>
              </a:extLst>
            </p:cNvPr>
            <p:cNvGrpSpPr/>
            <p:nvPr/>
          </p:nvGrpSpPr>
          <p:grpSpPr>
            <a:xfrm>
              <a:off x="1433665" y="4527202"/>
              <a:ext cx="3106319" cy="639852"/>
              <a:chOff x="4760286" y="2503707"/>
              <a:chExt cx="3106319" cy="978517"/>
            </a:xfrm>
          </p:grpSpPr>
          <p:sp>
            <p:nvSpPr>
              <p:cNvPr id="2907" name="Google Shape;2907;p36">
                <a:extLst>
                  <a:ext uri="{FF2B5EF4-FFF2-40B4-BE49-F238E27FC236}">
                    <a16:creationId xmlns:a16="http://schemas.microsoft.com/office/drawing/2014/main" id="{61785F6A-C48C-7661-B85D-28441D080E12}"/>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6">
                <a:extLst>
                  <a:ext uri="{FF2B5EF4-FFF2-40B4-BE49-F238E27FC236}">
                    <a16:creationId xmlns:a16="http://schemas.microsoft.com/office/drawing/2014/main" id="{6B6D2BC0-6F2E-8113-0A07-97A696C9CE11}"/>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6">
                <a:extLst>
                  <a:ext uri="{FF2B5EF4-FFF2-40B4-BE49-F238E27FC236}">
                    <a16:creationId xmlns:a16="http://schemas.microsoft.com/office/drawing/2014/main" id="{8EE7B73A-C0FA-1F97-2649-53C792EB30DC}"/>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6">
                <a:extLst>
                  <a:ext uri="{FF2B5EF4-FFF2-40B4-BE49-F238E27FC236}">
                    <a16:creationId xmlns:a16="http://schemas.microsoft.com/office/drawing/2014/main" id="{B1BE9E60-6414-B980-76DC-46FDC5AE00BD}"/>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6">
                <a:extLst>
                  <a:ext uri="{FF2B5EF4-FFF2-40B4-BE49-F238E27FC236}">
                    <a16:creationId xmlns:a16="http://schemas.microsoft.com/office/drawing/2014/main" id="{89B93EAD-AE5C-9D68-5AD1-9CC7A7C0117B}"/>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2" name="Google Shape;2912;p36">
                <a:extLst>
                  <a:ext uri="{FF2B5EF4-FFF2-40B4-BE49-F238E27FC236}">
                    <a16:creationId xmlns:a16="http://schemas.microsoft.com/office/drawing/2014/main" id="{E7F27FA9-9B1D-0F15-9758-178FE39A052A}"/>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3" name="Google Shape;2913;p36">
                <a:extLst>
                  <a:ext uri="{FF2B5EF4-FFF2-40B4-BE49-F238E27FC236}">
                    <a16:creationId xmlns:a16="http://schemas.microsoft.com/office/drawing/2014/main" id="{5B1B6F94-E488-58CA-24A9-742D0EFA6693}"/>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4" name="Google Shape;2914;p36">
                <a:extLst>
                  <a:ext uri="{FF2B5EF4-FFF2-40B4-BE49-F238E27FC236}">
                    <a16:creationId xmlns:a16="http://schemas.microsoft.com/office/drawing/2014/main" id="{429052CD-162C-BAFA-2875-F3D069D4E046}"/>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5" name="Google Shape;2915;p36">
                <a:extLst>
                  <a:ext uri="{FF2B5EF4-FFF2-40B4-BE49-F238E27FC236}">
                    <a16:creationId xmlns:a16="http://schemas.microsoft.com/office/drawing/2014/main" id="{D171AEEE-A2A4-7795-B646-D63AAF151F37}"/>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6" name="Google Shape;2916;p36">
                <a:extLst>
                  <a:ext uri="{FF2B5EF4-FFF2-40B4-BE49-F238E27FC236}">
                    <a16:creationId xmlns:a16="http://schemas.microsoft.com/office/drawing/2014/main" id="{7B5FC71E-5D6A-3CC7-DABE-A60BA433BE7C}"/>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7" name="Google Shape;2917;p36">
                <a:extLst>
                  <a:ext uri="{FF2B5EF4-FFF2-40B4-BE49-F238E27FC236}">
                    <a16:creationId xmlns:a16="http://schemas.microsoft.com/office/drawing/2014/main" id="{FDF0C105-34FA-8730-A831-329EF46F6115}"/>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6">
                <a:extLst>
                  <a:ext uri="{FF2B5EF4-FFF2-40B4-BE49-F238E27FC236}">
                    <a16:creationId xmlns:a16="http://schemas.microsoft.com/office/drawing/2014/main" id="{BDD0E358-950F-D2F4-D3E1-3FDEF3C33F5A}"/>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6">
                <a:extLst>
                  <a:ext uri="{FF2B5EF4-FFF2-40B4-BE49-F238E27FC236}">
                    <a16:creationId xmlns:a16="http://schemas.microsoft.com/office/drawing/2014/main" id="{B2DD5C0B-E212-BB52-CEC4-5285EB4ECC8A}"/>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6">
                <a:extLst>
                  <a:ext uri="{FF2B5EF4-FFF2-40B4-BE49-F238E27FC236}">
                    <a16:creationId xmlns:a16="http://schemas.microsoft.com/office/drawing/2014/main" id="{41E48AC5-84B3-8686-BCB3-9F5CDAE8DCA2}"/>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6">
                <a:extLst>
                  <a:ext uri="{FF2B5EF4-FFF2-40B4-BE49-F238E27FC236}">
                    <a16:creationId xmlns:a16="http://schemas.microsoft.com/office/drawing/2014/main" id="{87BD917C-582C-733F-4920-66CB628FC9F5}"/>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2" name="Google Shape;2922;p36">
              <a:extLst>
                <a:ext uri="{FF2B5EF4-FFF2-40B4-BE49-F238E27FC236}">
                  <a16:creationId xmlns:a16="http://schemas.microsoft.com/office/drawing/2014/main" id="{B180BB26-AD5E-D9D0-FB2A-5F66F798BECA}"/>
                </a:ext>
              </a:extLst>
            </p:cNvPr>
            <p:cNvGrpSpPr/>
            <p:nvPr/>
          </p:nvGrpSpPr>
          <p:grpSpPr>
            <a:xfrm flipH="1">
              <a:off x="4587941" y="4527192"/>
              <a:ext cx="3106319" cy="639852"/>
              <a:chOff x="4760286" y="2503707"/>
              <a:chExt cx="3106319" cy="978517"/>
            </a:xfrm>
          </p:grpSpPr>
          <p:sp>
            <p:nvSpPr>
              <p:cNvPr id="2923" name="Google Shape;2923;p36">
                <a:extLst>
                  <a:ext uri="{FF2B5EF4-FFF2-40B4-BE49-F238E27FC236}">
                    <a16:creationId xmlns:a16="http://schemas.microsoft.com/office/drawing/2014/main" id="{369F17FD-9A7E-FEBB-7E33-6A7707A95175}"/>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6">
                <a:extLst>
                  <a:ext uri="{FF2B5EF4-FFF2-40B4-BE49-F238E27FC236}">
                    <a16:creationId xmlns:a16="http://schemas.microsoft.com/office/drawing/2014/main" id="{2AA7899D-53A9-BD4B-E505-0C444029719C}"/>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6">
                <a:extLst>
                  <a:ext uri="{FF2B5EF4-FFF2-40B4-BE49-F238E27FC236}">
                    <a16:creationId xmlns:a16="http://schemas.microsoft.com/office/drawing/2014/main" id="{F3B06A9F-FEB2-15F9-8E55-E48E4EBB2B0A}"/>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6">
                <a:extLst>
                  <a:ext uri="{FF2B5EF4-FFF2-40B4-BE49-F238E27FC236}">
                    <a16:creationId xmlns:a16="http://schemas.microsoft.com/office/drawing/2014/main" id="{458F9127-A8C8-163E-774F-7E6CF3AD5F0E}"/>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6">
                <a:extLst>
                  <a:ext uri="{FF2B5EF4-FFF2-40B4-BE49-F238E27FC236}">
                    <a16:creationId xmlns:a16="http://schemas.microsoft.com/office/drawing/2014/main" id="{23AA2CFB-3F68-67C4-92EA-BF66812B96C7}"/>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6">
                <a:extLst>
                  <a:ext uri="{FF2B5EF4-FFF2-40B4-BE49-F238E27FC236}">
                    <a16:creationId xmlns:a16="http://schemas.microsoft.com/office/drawing/2014/main" id="{F33697F7-F86E-8C4B-CDE5-8A3D3240E60F}"/>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6">
                <a:extLst>
                  <a:ext uri="{FF2B5EF4-FFF2-40B4-BE49-F238E27FC236}">
                    <a16:creationId xmlns:a16="http://schemas.microsoft.com/office/drawing/2014/main" id="{B123F6D5-83A7-799A-7060-8C8291BE9224}"/>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6">
                <a:extLst>
                  <a:ext uri="{FF2B5EF4-FFF2-40B4-BE49-F238E27FC236}">
                    <a16:creationId xmlns:a16="http://schemas.microsoft.com/office/drawing/2014/main" id="{DEFD58F7-2303-30DA-A920-D257CF6087DD}"/>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6">
                <a:extLst>
                  <a:ext uri="{FF2B5EF4-FFF2-40B4-BE49-F238E27FC236}">
                    <a16:creationId xmlns:a16="http://schemas.microsoft.com/office/drawing/2014/main" id="{CAA70908-2730-3C79-A08C-0A742C9BAF4A}"/>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6">
                <a:extLst>
                  <a:ext uri="{FF2B5EF4-FFF2-40B4-BE49-F238E27FC236}">
                    <a16:creationId xmlns:a16="http://schemas.microsoft.com/office/drawing/2014/main" id="{38A66FF8-54E8-C1B8-432A-850690893619}"/>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6">
                <a:extLst>
                  <a:ext uri="{FF2B5EF4-FFF2-40B4-BE49-F238E27FC236}">
                    <a16:creationId xmlns:a16="http://schemas.microsoft.com/office/drawing/2014/main" id="{36FCA3F8-99E0-803A-7B39-0F1A8CAC986E}"/>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6">
                <a:extLst>
                  <a:ext uri="{FF2B5EF4-FFF2-40B4-BE49-F238E27FC236}">
                    <a16:creationId xmlns:a16="http://schemas.microsoft.com/office/drawing/2014/main" id="{86A0CF29-F58E-9DC5-2ED1-519372AF7C82}"/>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6">
                <a:extLst>
                  <a:ext uri="{FF2B5EF4-FFF2-40B4-BE49-F238E27FC236}">
                    <a16:creationId xmlns:a16="http://schemas.microsoft.com/office/drawing/2014/main" id="{DDFB4977-67BE-B1B2-CEC2-133325B4700E}"/>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6">
                <a:extLst>
                  <a:ext uri="{FF2B5EF4-FFF2-40B4-BE49-F238E27FC236}">
                    <a16:creationId xmlns:a16="http://schemas.microsoft.com/office/drawing/2014/main" id="{867E3144-0F2B-C7B2-CCE1-67400ECE1B5B}"/>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6">
                <a:extLst>
                  <a:ext uri="{FF2B5EF4-FFF2-40B4-BE49-F238E27FC236}">
                    <a16:creationId xmlns:a16="http://schemas.microsoft.com/office/drawing/2014/main" id="{5700A378-C1BC-B716-CA15-A8F080CDD393}"/>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38" name="Google Shape;2938;p36">
            <a:extLst>
              <a:ext uri="{FF2B5EF4-FFF2-40B4-BE49-F238E27FC236}">
                <a16:creationId xmlns:a16="http://schemas.microsoft.com/office/drawing/2014/main" id="{7A4DCE33-3A1A-96A2-D32E-9CAE58428F84}"/>
              </a:ext>
            </a:extLst>
          </p:cNvPr>
          <p:cNvGrpSpPr/>
          <p:nvPr/>
        </p:nvGrpSpPr>
        <p:grpSpPr>
          <a:xfrm>
            <a:off x="1441734" y="-46"/>
            <a:ext cx="6260531" cy="639863"/>
            <a:chOff x="1441734" y="-46"/>
            <a:chExt cx="6260531" cy="639863"/>
          </a:xfrm>
        </p:grpSpPr>
        <p:grpSp>
          <p:nvGrpSpPr>
            <p:cNvPr id="2939" name="Google Shape;2939;p36">
              <a:extLst>
                <a:ext uri="{FF2B5EF4-FFF2-40B4-BE49-F238E27FC236}">
                  <a16:creationId xmlns:a16="http://schemas.microsoft.com/office/drawing/2014/main" id="{FE553B7B-DFFA-65C2-22B3-DD1BA6C27CA0}"/>
                </a:ext>
              </a:extLst>
            </p:cNvPr>
            <p:cNvGrpSpPr/>
            <p:nvPr/>
          </p:nvGrpSpPr>
          <p:grpSpPr>
            <a:xfrm rot="10800000">
              <a:off x="4595947" y="-46"/>
              <a:ext cx="3106319" cy="639852"/>
              <a:chOff x="4760286" y="2503707"/>
              <a:chExt cx="3106319" cy="978517"/>
            </a:xfrm>
          </p:grpSpPr>
          <p:sp>
            <p:nvSpPr>
              <p:cNvPr id="2940" name="Google Shape;2940;p36">
                <a:extLst>
                  <a:ext uri="{FF2B5EF4-FFF2-40B4-BE49-F238E27FC236}">
                    <a16:creationId xmlns:a16="http://schemas.microsoft.com/office/drawing/2014/main" id="{271F91F5-E7E8-AFC1-4288-8393ACA0BB5E}"/>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6">
                <a:extLst>
                  <a:ext uri="{FF2B5EF4-FFF2-40B4-BE49-F238E27FC236}">
                    <a16:creationId xmlns:a16="http://schemas.microsoft.com/office/drawing/2014/main" id="{68718954-799A-39B8-F007-DFEE3DA7A3FE}"/>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6">
                <a:extLst>
                  <a:ext uri="{FF2B5EF4-FFF2-40B4-BE49-F238E27FC236}">
                    <a16:creationId xmlns:a16="http://schemas.microsoft.com/office/drawing/2014/main" id="{4EAA58BF-DF74-84E7-B9D5-1575C8E10D01}"/>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6">
                <a:extLst>
                  <a:ext uri="{FF2B5EF4-FFF2-40B4-BE49-F238E27FC236}">
                    <a16:creationId xmlns:a16="http://schemas.microsoft.com/office/drawing/2014/main" id="{75BCAF5D-8F28-884C-BD37-BABE27838628}"/>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6">
                <a:extLst>
                  <a:ext uri="{FF2B5EF4-FFF2-40B4-BE49-F238E27FC236}">
                    <a16:creationId xmlns:a16="http://schemas.microsoft.com/office/drawing/2014/main" id="{8B2DADAA-E1AA-7DBF-44FE-CB41E1DE4336}"/>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6">
                <a:extLst>
                  <a:ext uri="{FF2B5EF4-FFF2-40B4-BE49-F238E27FC236}">
                    <a16:creationId xmlns:a16="http://schemas.microsoft.com/office/drawing/2014/main" id="{4F595691-C50A-D375-7ECC-CF7013F28818}"/>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6">
                <a:extLst>
                  <a:ext uri="{FF2B5EF4-FFF2-40B4-BE49-F238E27FC236}">
                    <a16:creationId xmlns:a16="http://schemas.microsoft.com/office/drawing/2014/main" id="{F1315198-EA3F-577E-CFB2-615204A268B9}"/>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6">
                <a:extLst>
                  <a:ext uri="{FF2B5EF4-FFF2-40B4-BE49-F238E27FC236}">
                    <a16:creationId xmlns:a16="http://schemas.microsoft.com/office/drawing/2014/main" id="{750B013D-655B-91A5-783B-EE3072C10FC0}"/>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6">
                <a:extLst>
                  <a:ext uri="{FF2B5EF4-FFF2-40B4-BE49-F238E27FC236}">
                    <a16:creationId xmlns:a16="http://schemas.microsoft.com/office/drawing/2014/main" id="{712850B7-5D83-B341-FFE4-0FB9CA77C7A6}"/>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6">
                <a:extLst>
                  <a:ext uri="{FF2B5EF4-FFF2-40B4-BE49-F238E27FC236}">
                    <a16:creationId xmlns:a16="http://schemas.microsoft.com/office/drawing/2014/main" id="{BF55F4CD-719A-A5C0-37E2-4FB5EB2A8F5E}"/>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6">
                <a:extLst>
                  <a:ext uri="{FF2B5EF4-FFF2-40B4-BE49-F238E27FC236}">
                    <a16:creationId xmlns:a16="http://schemas.microsoft.com/office/drawing/2014/main" id="{0FC2926C-0CDA-43CA-7289-C8369441B9C8}"/>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6">
                <a:extLst>
                  <a:ext uri="{FF2B5EF4-FFF2-40B4-BE49-F238E27FC236}">
                    <a16:creationId xmlns:a16="http://schemas.microsoft.com/office/drawing/2014/main" id="{7DC823E9-0137-7758-9440-732BC78847FB}"/>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6">
                <a:extLst>
                  <a:ext uri="{FF2B5EF4-FFF2-40B4-BE49-F238E27FC236}">
                    <a16:creationId xmlns:a16="http://schemas.microsoft.com/office/drawing/2014/main" id="{6C13441B-CD50-88F0-E472-144EF2318985}"/>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6">
                <a:extLst>
                  <a:ext uri="{FF2B5EF4-FFF2-40B4-BE49-F238E27FC236}">
                    <a16:creationId xmlns:a16="http://schemas.microsoft.com/office/drawing/2014/main" id="{03F9C30E-F0B4-E05A-E211-3B0CE9C1801D}"/>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6">
                <a:extLst>
                  <a:ext uri="{FF2B5EF4-FFF2-40B4-BE49-F238E27FC236}">
                    <a16:creationId xmlns:a16="http://schemas.microsoft.com/office/drawing/2014/main" id="{C410524B-D609-72B5-32AC-C84DBB3F1960}"/>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55" name="Google Shape;2955;p36">
              <a:extLst>
                <a:ext uri="{FF2B5EF4-FFF2-40B4-BE49-F238E27FC236}">
                  <a16:creationId xmlns:a16="http://schemas.microsoft.com/office/drawing/2014/main" id="{FF19D2A9-2DE4-E0DA-EE98-BEB7A921556C}"/>
                </a:ext>
              </a:extLst>
            </p:cNvPr>
            <p:cNvGrpSpPr/>
            <p:nvPr/>
          </p:nvGrpSpPr>
          <p:grpSpPr>
            <a:xfrm rot="10800000" flipH="1">
              <a:off x="1441734" y="-35"/>
              <a:ext cx="3106319" cy="639852"/>
              <a:chOff x="4760286" y="2503707"/>
              <a:chExt cx="3106319" cy="978517"/>
            </a:xfrm>
          </p:grpSpPr>
          <p:sp>
            <p:nvSpPr>
              <p:cNvPr id="2956" name="Google Shape;2956;p36">
                <a:extLst>
                  <a:ext uri="{FF2B5EF4-FFF2-40B4-BE49-F238E27FC236}">
                    <a16:creationId xmlns:a16="http://schemas.microsoft.com/office/drawing/2014/main" id="{F9F6F2E6-80C8-2856-4E82-4A215FCCDC84}"/>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6">
                <a:extLst>
                  <a:ext uri="{FF2B5EF4-FFF2-40B4-BE49-F238E27FC236}">
                    <a16:creationId xmlns:a16="http://schemas.microsoft.com/office/drawing/2014/main" id="{922C1770-685D-139D-D20A-BBEB03ADCE43}"/>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6">
                <a:extLst>
                  <a:ext uri="{FF2B5EF4-FFF2-40B4-BE49-F238E27FC236}">
                    <a16:creationId xmlns:a16="http://schemas.microsoft.com/office/drawing/2014/main" id="{4CD13837-FE0C-50EF-4EA5-9965B129E7CF}"/>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6">
                <a:extLst>
                  <a:ext uri="{FF2B5EF4-FFF2-40B4-BE49-F238E27FC236}">
                    <a16:creationId xmlns:a16="http://schemas.microsoft.com/office/drawing/2014/main" id="{33CA8B24-4263-6361-6C9C-F16FE079F111}"/>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6">
                <a:extLst>
                  <a:ext uri="{FF2B5EF4-FFF2-40B4-BE49-F238E27FC236}">
                    <a16:creationId xmlns:a16="http://schemas.microsoft.com/office/drawing/2014/main" id="{1F8DD43D-3660-E8B4-C972-DA0B7CA75735}"/>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6">
                <a:extLst>
                  <a:ext uri="{FF2B5EF4-FFF2-40B4-BE49-F238E27FC236}">
                    <a16:creationId xmlns:a16="http://schemas.microsoft.com/office/drawing/2014/main" id="{F8DE55BF-1E42-B2D6-A021-1BF0A0DB7A8B}"/>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6">
                <a:extLst>
                  <a:ext uri="{FF2B5EF4-FFF2-40B4-BE49-F238E27FC236}">
                    <a16:creationId xmlns:a16="http://schemas.microsoft.com/office/drawing/2014/main" id="{5912FBE3-03AD-5702-573A-A2F3B86EAAD9}"/>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6">
                <a:extLst>
                  <a:ext uri="{FF2B5EF4-FFF2-40B4-BE49-F238E27FC236}">
                    <a16:creationId xmlns:a16="http://schemas.microsoft.com/office/drawing/2014/main" id="{4A9926FD-C755-DD70-5387-04C17CE3454E}"/>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6">
                <a:extLst>
                  <a:ext uri="{FF2B5EF4-FFF2-40B4-BE49-F238E27FC236}">
                    <a16:creationId xmlns:a16="http://schemas.microsoft.com/office/drawing/2014/main" id="{3678D019-DF48-1125-8786-02CE51C66B11}"/>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6">
                <a:extLst>
                  <a:ext uri="{FF2B5EF4-FFF2-40B4-BE49-F238E27FC236}">
                    <a16:creationId xmlns:a16="http://schemas.microsoft.com/office/drawing/2014/main" id="{B281F243-B1C6-3DDE-7169-E3008174B2B1}"/>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6">
                <a:extLst>
                  <a:ext uri="{FF2B5EF4-FFF2-40B4-BE49-F238E27FC236}">
                    <a16:creationId xmlns:a16="http://schemas.microsoft.com/office/drawing/2014/main" id="{6D3489AE-42C2-3211-198C-B04CC06A8DC4}"/>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6">
                <a:extLst>
                  <a:ext uri="{FF2B5EF4-FFF2-40B4-BE49-F238E27FC236}">
                    <a16:creationId xmlns:a16="http://schemas.microsoft.com/office/drawing/2014/main" id="{259BF887-87C5-1DC1-CC11-A73E4C27F8ED}"/>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6">
                <a:extLst>
                  <a:ext uri="{FF2B5EF4-FFF2-40B4-BE49-F238E27FC236}">
                    <a16:creationId xmlns:a16="http://schemas.microsoft.com/office/drawing/2014/main" id="{D42B1050-7DE6-CBBC-D3CF-BF5F9A11644B}"/>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6">
                <a:extLst>
                  <a:ext uri="{FF2B5EF4-FFF2-40B4-BE49-F238E27FC236}">
                    <a16:creationId xmlns:a16="http://schemas.microsoft.com/office/drawing/2014/main" id="{24356DAB-FF78-661A-89F8-564B455AD7E4}"/>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6">
                <a:extLst>
                  <a:ext uri="{FF2B5EF4-FFF2-40B4-BE49-F238E27FC236}">
                    <a16:creationId xmlns:a16="http://schemas.microsoft.com/office/drawing/2014/main" id="{605B0F76-26CD-A592-33F2-F4B21015DE9C}"/>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294302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0F3F9-BEC2-106E-CD3B-1E6B44AD810E}"/>
              </a:ext>
            </a:extLst>
          </p:cNvPr>
          <p:cNvSpPr>
            <a:spLocks noGrp="1"/>
          </p:cNvSpPr>
          <p:nvPr>
            <p:ph type="title"/>
          </p:nvPr>
        </p:nvSpPr>
        <p:spPr/>
        <p:txBody>
          <a:bodyPr/>
          <a:lstStyle/>
          <a:p>
            <a:r>
              <a:rPr lang="en-US">
                <a:latin typeface="Lato"/>
              </a:rPr>
              <a:t>Sales ($) Analysis – Fresh Category</a:t>
            </a:r>
          </a:p>
        </p:txBody>
      </p:sp>
      <p:pic>
        <p:nvPicPr>
          <p:cNvPr id="6" name="Picture 5" descr="A blue line on a white background&#10;&#10;Description automatically generated">
            <a:extLst>
              <a:ext uri="{FF2B5EF4-FFF2-40B4-BE49-F238E27FC236}">
                <a16:creationId xmlns:a16="http://schemas.microsoft.com/office/drawing/2014/main" id="{ED0FC631-3CB5-C542-D3BE-DA5A0767B444}"/>
              </a:ext>
            </a:extLst>
          </p:cNvPr>
          <p:cNvPicPr>
            <a:picLocks noChangeAspect="1"/>
          </p:cNvPicPr>
          <p:nvPr/>
        </p:nvPicPr>
        <p:blipFill>
          <a:blip r:embed="rId2"/>
          <a:stretch>
            <a:fillRect/>
          </a:stretch>
        </p:blipFill>
        <p:spPr>
          <a:xfrm>
            <a:off x="307414" y="1609208"/>
            <a:ext cx="8776308" cy="2568049"/>
          </a:xfrm>
          <a:prstGeom prst="rect">
            <a:avLst/>
          </a:prstGeom>
        </p:spPr>
      </p:pic>
      <p:sp>
        <p:nvSpPr>
          <p:cNvPr id="4" name="Subtitle 3">
            <a:extLst>
              <a:ext uri="{FF2B5EF4-FFF2-40B4-BE49-F238E27FC236}">
                <a16:creationId xmlns:a16="http://schemas.microsoft.com/office/drawing/2014/main" id="{EC98EF9F-6F8B-EE4A-3328-05E4F863CE98}"/>
              </a:ext>
            </a:extLst>
          </p:cNvPr>
          <p:cNvSpPr>
            <a:spLocks noGrp="1"/>
          </p:cNvSpPr>
          <p:nvPr>
            <p:ph type="subTitle" idx="2"/>
          </p:nvPr>
        </p:nvSpPr>
        <p:spPr>
          <a:xfrm>
            <a:off x="720000" y="918404"/>
            <a:ext cx="2485127" cy="690804"/>
          </a:xfrm>
        </p:spPr>
        <p:txBody>
          <a:bodyPr/>
          <a:lstStyle/>
          <a:p>
            <a:pPr>
              <a:buFont typeface="Courier New" panose="02070309020205020404" pitchFamily="49" charset="0"/>
              <a:buChar char="o"/>
            </a:pPr>
            <a:r>
              <a:rPr lang="en-US"/>
              <a:t>Sales over 2-year range</a:t>
            </a:r>
          </a:p>
        </p:txBody>
      </p:sp>
      <p:cxnSp>
        <p:nvCxnSpPr>
          <p:cNvPr id="9" name="Straight Arrow Connector 8">
            <a:extLst>
              <a:ext uri="{FF2B5EF4-FFF2-40B4-BE49-F238E27FC236}">
                <a16:creationId xmlns:a16="http://schemas.microsoft.com/office/drawing/2014/main" id="{30ECDEC5-2E43-13D7-F921-C6058FD5B635}"/>
              </a:ext>
            </a:extLst>
          </p:cNvPr>
          <p:cNvCxnSpPr/>
          <p:nvPr/>
        </p:nvCxnSpPr>
        <p:spPr>
          <a:xfrm>
            <a:off x="1258159" y="2131308"/>
            <a:ext cx="123753" cy="206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D0111DC-F6DB-980F-8881-196A6FCC7E50}"/>
              </a:ext>
            </a:extLst>
          </p:cNvPr>
          <p:cNvCxnSpPr>
            <a:cxnSpLocks/>
          </p:cNvCxnSpPr>
          <p:nvPr/>
        </p:nvCxnSpPr>
        <p:spPr>
          <a:xfrm flipH="1">
            <a:off x="2572466" y="1774710"/>
            <a:ext cx="156984" cy="179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3F5C1B7-8766-EFD0-D911-8371407EEE3C}"/>
              </a:ext>
            </a:extLst>
          </p:cNvPr>
          <p:cNvCxnSpPr/>
          <p:nvPr/>
        </p:nvCxnSpPr>
        <p:spPr>
          <a:xfrm>
            <a:off x="5590672" y="2131308"/>
            <a:ext cx="123753" cy="206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52D9CF8-DE79-3E71-BC79-7768B849A670}"/>
              </a:ext>
            </a:extLst>
          </p:cNvPr>
          <p:cNvCxnSpPr>
            <a:cxnSpLocks/>
          </p:cNvCxnSpPr>
          <p:nvPr/>
        </p:nvCxnSpPr>
        <p:spPr>
          <a:xfrm flipH="1">
            <a:off x="6938210" y="1668599"/>
            <a:ext cx="156984" cy="179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93EF1A1-330B-A962-E880-88CB996AC1E1}"/>
              </a:ext>
            </a:extLst>
          </p:cNvPr>
          <p:cNvSpPr txBox="1"/>
          <p:nvPr/>
        </p:nvSpPr>
        <p:spPr>
          <a:xfrm rot="16200000">
            <a:off x="-214074" y="2739033"/>
            <a:ext cx="73486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Sales ($)</a:t>
            </a:r>
          </a:p>
        </p:txBody>
      </p:sp>
    </p:spTree>
    <p:extLst>
      <p:ext uri="{BB962C8B-B14F-4D97-AF65-F5344CB8AC3E}">
        <p14:creationId xmlns:p14="http://schemas.microsoft.com/office/powerpoint/2010/main" val="3262389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720D-3B22-4A31-128E-EA9E06C1D95B}"/>
              </a:ext>
            </a:extLst>
          </p:cNvPr>
          <p:cNvSpPr>
            <a:spLocks noGrp="1"/>
          </p:cNvSpPr>
          <p:nvPr>
            <p:ph type="title"/>
          </p:nvPr>
        </p:nvSpPr>
        <p:spPr/>
        <p:txBody>
          <a:bodyPr/>
          <a:lstStyle/>
          <a:p>
            <a:r>
              <a:rPr lang="en-US">
                <a:latin typeface="Lato"/>
              </a:rPr>
              <a:t>Subcategory Analysis – Fresh Category</a:t>
            </a:r>
          </a:p>
        </p:txBody>
      </p:sp>
      <p:pic>
        <p:nvPicPr>
          <p:cNvPr id="4" name="Picture 3">
            <a:extLst>
              <a:ext uri="{FF2B5EF4-FFF2-40B4-BE49-F238E27FC236}">
                <a16:creationId xmlns:a16="http://schemas.microsoft.com/office/drawing/2014/main" id="{E7C848D8-B8E9-C968-75F8-5385B129982D}"/>
              </a:ext>
            </a:extLst>
          </p:cNvPr>
          <p:cNvPicPr>
            <a:picLocks noChangeAspect="1"/>
          </p:cNvPicPr>
          <p:nvPr/>
        </p:nvPicPr>
        <p:blipFill>
          <a:blip r:embed="rId2"/>
          <a:stretch>
            <a:fillRect/>
          </a:stretch>
        </p:blipFill>
        <p:spPr>
          <a:xfrm>
            <a:off x="116239" y="1486889"/>
            <a:ext cx="8912310" cy="2597698"/>
          </a:xfrm>
          <a:prstGeom prst="rect">
            <a:avLst/>
          </a:prstGeom>
        </p:spPr>
      </p:pic>
      <p:sp>
        <p:nvSpPr>
          <p:cNvPr id="6" name="TextBox 5">
            <a:extLst>
              <a:ext uri="{FF2B5EF4-FFF2-40B4-BE49-F238E27FC236}">
                <a16:creationId xmlns:a16="http://schemas.microsoft.com/office/drawing/2014/main" id="{CB73A066-0B2D-9A77-C83A-EEB2580C1535}"/>
              </a:ext>
            </a:extLst>
          </p:cNvPr>
          <p:cNvSpPr txBox="1"/>
          <p:nvPr/>
        </p:nvSpPr>
        <p:spPr>
          <a:xfrm rot="16200000">
            <a:off x="-125260" y="2661803"/>
            <a:ext cx="73486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Sales ($)</a:t>
            </a:r>
          </a:p>
        </p:txBody>
      </p:sp>
    </p:spTree>
    <p:extLst>
      <p:ext uri="{BB962C8B-B14F-4D97-AF65-F5344CB8AC3E}">
        <p14:creationId xmlns:p14="http://schemas.microsoft.com/office/powerpoint/2010/main" val="4009621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B90E0-8060-979F-3D57-BF5E027508A6}"/>
            </a:ext>
          </a:extLst>
        </p:cNvPr>
        <p:cNvGrpSpPr/>
        <p:nvPr/>
      </p:nvGrpSpPr>
      <p:grpSpPr>
        <a:xfrm>
          <a:off x="0" y="0"/>
          <a:ext cx="0" cy="0"/>
          <a:chOff x="0" y="0"/>
          <a:chExt cx="0" cy="0"/>
        </a:xfrm>
      </p:grpSpPr>
      <p:pic>
        <p:nvPicPr>
          <p:cNvPr id="5" name="Picture 4" descr="A graph showing a graph&#10;&#10;Description automatically generated with medium confidence">
            <a:extLst>
              <a:ext uri="{FF2B5EF4-FFF2-40B4-BE49-F238E27FC236}">
                <a16:creationId xmlns:a16="http://schemas.microsoft.com/office/drawing/2014/main" id="{345E72F4-2001-51D5-BA71-F559E701B7ED}"/>
              </a:ext>
            </a:extLst>
          </p:cNvPr>
          <p:cNvPicPr>
            <a:picLocks noChangeAspect="1"/>
          </p:cNvPicPr>
          <p:nvPr/>
        </p:nvPicPr>
        <p:blipFill>
          <a:blip r:embed="rId2"/>
          <a:stretch>
            <a:fillRect/>
          </a:stretch>
        </p:blipFill>
        <p:spPr>
          <a:xfrm>
            <a:off x="244018" y="1668784"/>
            <a:ext cx="8810425" cy="2584242"/>
          </a:xfrm>
          <a:prstGeom prst="rect">
            <a:avLst/>
          </a:prstGeom>
        </p:spPr>
      </p:pic>
      <p:sp>
        <p:nvSpPr>
          <p:cNvPr id="2" name="Title 1">
            <a:extLst>
              <a:ext uri="{FF2B5EF4-FFF2-40B4-BE49-F238E27FC236}">
                <a16:creationId xmlns:a16="http://schemas.microsoft.com/office/drawing/2014/main" id="{8D085C01-A285-3A7C-8755-149379F1B952}"/>
              </a:ext>
            </a:extLst>
          </p:cNvPr>
          <p:cNvSpPr>
            <a:spLocks noGrp="1"/>
          </p:cNvSpPr>
          <p:nvPr>
            <p:ph type="title"/>
          </p:nvPr>
        </p:nvSpPr>
        <p:spPr>
          <a:xfrm>
            <a:off x="720000" y="445025"/>
            <a:ext cx="8264916" cy="572700"/>
          </a:xfrm>
        </p:spPr>
        <p:txBody>
          <a:bodyPr/>
          <a:lstStyle/>
          <a:p>
            <a:r>
              <a:rPr lang="en-US">
                <a:latin typeface="Lato"/>
              </a:rPr>
              <a:t>Sales ($) Analysis – General Merchandise Category</a:t>
            </a:r>
          </a:p>
        </p:txBody>
      </p:sp>
      <p:sp>
        <p:nvSpPr>
          <p:cNvPr id="4" name="Subtitle 3">
            <a:extLst>
              <a:ext uri="{FF2B5EF4-FFF2-40B4-BE49-F238E27FC236}">
                <a16:creationId xmlns:a16="http://schemas.microsoft.com/office/drawing/2014/main" id="{DA612816-9674-6AD6-28EC-2C595E3A31ED}"/>
              </a:ext>
            </a:extLst>
          </p:cNvPr>
          <p:cNvSpPr>
            <a:spLocks noGrp="1"/>
          </p:cNvSpPr>
          <p:nvPr>
            <p:ph type="subTitle" idx="2"/>
          </p:nvPr>
        </p:nvSpPr>
        <p:spPr>
          <a:xfrm>
            <a:off x="648162" y="910097"/>
            <a:ext cx="2498050" cy="612073"/>
          </a:xfrm>
        </p:spPr>
        <p:txBody>
          <a:bodyPr/>
          <a:lstStyle/>
          <a:p>
            <a:pPr>
              <a:buFont typeface="Courier New" panose="02070309020205020404" pitchFamily="49" charset="0"/>
              <a:buChar char="o"/>
            </a:pPr>
            <a:r>
              <a:rPr lang="en-US"/>
              <a:t>Sales over 2-year range</a:t>
            </a:r>
          </a:p>
        </p:txBody>
      </p:sp>
      <p:cxnSp>
        <p:nvCxnSpPr>
          <p:cNvPr id="13" name="Straight Arrow Connector 12">
            <a:extLst>
              <a:ext uri="{FF2B5EF4-FFF2-40B4-BE49-F238E27FC236}">
                <a16:creationId xmlns:a16="http://schemas.microsoft.com/office/drawing/2014/main" id="{AD21B45B-7C60-19B6-F193-EBB71DDC6AF8}"/>
              </a:ext>
            </a:extLst>
          </p:cNvPr>
          <p:cNvCxnSpPr>
            <a:cxnSpLocks/>
          </p:cNvCxnSpPr>
          <p:nvPr/>
        </p:nvCxnSpPr>
        <p:spPr>
          <a:xfrm flipH="1">
            <a:off x="491178" y="1987628"/>
            <a:ext cx="156984" cy="179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33E52DE3-5B2A-C49B-EA69-6850830274FC}"/>
              </a:ext>
            </a:extLst>
          </p:cNvPr>
          <p:cNvCxnSpPr>
            <a:cxnSpLocks/>
          </p:cNvCxnSpPr>
          <p:nvPr/>
        </p:nvCxnSpPr>
        <p:spPr>
          <a:xfrm flipH="1">
            <a:off x="4851194" y="1775446"/>
            <a:ext cx="105816" cy="179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BD6BB99-AB13-DD09-5D52-D4CC098483FC}"/>
              </a:ext>
            </a:extLst>
          </p:cNvPr>
          <p:cNvCxnSpPr>
            <a:cxnSpLocks/>
          </p:cNvCxnSpPr>
          <p:nvPr/>
        </p:nvCxnSpPr>
        <p:spPr>
          <a:xfrm>
            <a:off x="8560492" y="2167528"/>
            <a:ext cx="184659" cy="179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862B360B-A6FC-6719-1A8E-B8353190E66E}"/>
              </a:ext>
            </a:extLst>
          </p:cNvPr>
          <p:cNvSpPr txBox="1"/>
          <p:nvPr/>
        </p:nvSpPr>
        <p:spPr>
          <a:xfrm rot="16200000">
            <a:off x="-244965" y="2835570"/>
            <a:ext cx="73486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Sales ($)</a:t>
            </a:r>
          </a:p>
        </p:txBody>
      </p:sp>
    </p:spTree>
    <p:extLst>
      <p:ext uri="{BB962C8B-B14F-4D97-AF65-F5344CB8AC3E}">
        <p14:creationId xmlns:p14="http://schemas.microsoft.com/office/powerpoint/2010/main" val="85076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E6F67-B5FD-7531-077D-AB889C403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65F32-F5A7-6C9A-841D-0672564ED8E2}"/>
              </a:ext>
            </a:extLst>
          </p:cNvPr>
          <p:cNvSpPr>
            <a:spLocks noGrp="1"/>
          </p:cNvSpPr>
          <p:nvPr>
            <p:ph type="title"/>
          </p:nvPr>
        </p:nvSpPr>
        <p:spPr/>
        <p:txBody>
          <a:bodyPr/>
          <a:lstStyle/>
          <a:p>
            <a:r>
              <a:rPr lang="en-US">
                <a:latin typeface="Lato"/>
              </a:rPr>
              <a:t>Our Sam’s Club Team</a:t>
            </a:r>
          </a:p>
        </p:txBody>
      </p:sp>
      <p:sp>
        <p:nvSpPr>
          <p:cNvPr id="8" name="TextBox 7">
            <a:extLst>
              <a:ext uri="{FF2B5EF4-FFF2-40B4-BE49-F238E27FC236}">
                <a16:creationId xmlns:a16="http://schemas.microsoft.com/office/drawing/2014/main" id="{1A4ACB88-4E12-0471-3F92-52FF7E48C393}"/>
              </a:ext>
            </a:extLst>
          </p:cNvPr>
          <p:cNvSpPr txBox="1"/>
          <p:nvPr/>
        </p:nvSpPr>
        <p:spPr>
          <a:xfrm>
            <a:off x="1053444" y="4028852"/>
            <a:ext cx="2002471" cy="523220"/>
          </a:xfrm>
          <a:prstGeom prst="rect">
            <a:avLst/>
          </a:prstGeom>
          <a:noFill/>
        </p:spPr>
        <p:txBody>
          <a:bodyPr wrap="none" rtlCol="0">
            <a:spAutoFit/>
          </a:bodyPr>
          <a:lstStyle/>
          <a:p>
            <a:pPr algn="ctr"/>
            <a:r>
              <a:rPr lang="en-US">
                <a:latin typeface="Lato" panose="020F0502020204030203" pitchFamily="34" charset="0"/>
                <a:ea typeface="Lato" panose="020F0502020204030203" pitchFamily="34" charset="0"/>
                <a:cs typeface="Lato" panose="020F0502020204030203" pitchFamily="34" charset="0"/>
              </a:rPr>
              <a:t>Michael Juang</a:t>
            </a:r>
          </a:p>
          <a:p>
            <a:pPr algn="ctr"/>
            <a:r>
              <a:rPr lang="en-US">
                <a:latin typeface="Lato" panose="020F0502020204030203" pitchFamily="34" charset="0"/>
                <a:ea typeface="Lato" panose="020F0502020204030203" pitchFamily="34" charset="0"/>
                <a:cs typeface="Lato" panose="020F0502020204030203" pitchFamily="34" charset="0"/>
              </a:rPr>
              <a:t>Principal Data Scientist</a:t>
            </a:r>
          </a:p>
        </p:txBody>
      </p:sp>
      <p:sp>
        <p:nvSpPr>
          <p:cNvPr id="9" name="TextBox 8">
            <a:extLst>
              <a:ext uri="{FF2B5EF4-FFF2-40B4-BE49-F238E27FC236}">
                <a16:creationId xmlns:a16="http://schemas.microsoft.com/office/drawing/2014/main" id="{B9C68072-B4CE-CF9E-87A2-5DC2EE1C7EE4}"/>
              </a:ext>
            </a:extLst>
          </p:cNvPr>
          <p:cNvSpPr txBox="1"/>
          <p:nvPr/>
        </p:nvSpPr>
        <p:spPr>
          <a:xfrm>
            <a:off x="3933042" y="4028852"/>
            <a:ext cx="1277914" cy="523220"/>
          </a:xfrm>
          <a:prstGeom prst="rect">
            <a:avLst/>
          </a:prstGeom>
          <a:noFill/>
        </p:spPr>
        <p:txBody>
          <a:bodyPr wrap="none" rtlCol="0">
            <a:spAutoFit/>
          </a:bodyPr>
          <a:lstStyle/>
          <a:p>
            <a:pPr algn="ctr"/>
            <a:r>
              <a:rPr lang="en-US">
                <a:latin typeface="Lato" panose="020F0502020204030203" pitchFamily="34" charset="0"/>
                <a:ea typeface="Lato" panose="020F0502020204030203" pitchFamily="34" charset="0"/>
                <a:cs typeface="Lato" panose="020F0502020204030203" pitchFamily="34" charset="0"/>
              </a:rPr>
              <a:t>Nikhil Sharma</a:t>
            </a:r>
          </a:p>
          <a:p>
            <a:pPr algn="ctr"/>
            <a:r>
              <a:rPr lang="en-US">
                <a:latin typeface="Lato" panose="020F0502020204030203" pitchFamily="34" charset="0"/>
                <a:ea typeface="Lato" panose="020F0502020204030203" pitchFamily="34" charset="0"/>
                <a:cs typeface="Lato" panose="020F0502020204030203" pitchFamily="34" charset="0"/>
              </a:rPr>
              <a:t>Data Scientist</a:t>
            </a:r>
          </a:p>
        </p:txBody>
      </p:sp>
      <p:sp>
        <p:nvSpPr>
          <p:cNvPr id="10" name="TextBox 9">
            <a:extLst>
              <a:ext uri="{FF2B5EF4-FFF2-40B4-BE49-F238E27FC236}">
                <a16:creationId xmlns:a16="http://schemas.microsoft.com/office/drawing/2014/main" id="{10CBFF4D-BB7B-D264-8BE5-B898E4313AE8}"/>
              </a:ext>
            </a:extLst>
          </p:cNvPr>
          <p:cNvSpPr txBox="1"/>
          <p:nvPr/>
        </p:nvSpPr>
        <p:spPr>
          <a:xfrm>
            <a:off x="6619635" y="4028802"/>
            <a:ext cx="1099981" cy="523220"/>
          </a:xfrm>
          <a:prstGeom prst="rect">
            <a:avLst/>
          </a:prstGeom>
          <a:noFill/>
        </p:spPr>
        <p:txBody>
          <a:bodyPr wrap="none" rtlCol="0">
            <a:spAutoFit/>
          </a:bodyPr>
          <a:lstStyle/>
          <a:p>
            <a:pPr algn="ctr"/>
            <a:r>
              <a:rPr lang="en-US">
                <a:latin typeface="Lato" panose="020F0502020204030203" pitchFamily="34" charset="0"/>
                <a:ea typeface="Lato" panose="020F0502020204030203" pitchFamily="34" charset="0"/>
                <a:cs typeface="Lato" panose="020F0502020204030203" pitchFamily="34" charset="0"/>
              </a:rPr>
              <a:t>Ada Shi</a:t>
            </a:r>
          </a:p>
          <a:p>
            <a:pPr algn="ctr"/>
            <a:r>
              <a:rPr lang="en-US">
                <a:latin typeface="Lato" panose="020F0502020204030203" pitchFamily="34" charset="0"/>
                <a:ea typeface="Lato" panose="020F0502020204030203" pitchFamily="34" charset="0"/>
                <a:cs typeface="Lato" panose="020F0502020204030203" pitchFamily="34" charset="0"/>
              </a:rPr>
              <a:t>Director, AI</a:t>
            </a:r>
          </a:p>
        </p:txBody>
      </p:sp>
      <p:pic>
        <p:nvPicPr>
          <p:cNvPr id="5" name="Picture 4" descr="A person smiling for a picture&#10;&#10;Description automatically generated">
            <a:extLst>
              <a:ext uri="{FF2B5EF4-FFF2-40B4-BE49-F238E27FC236}">
                <a16:creationId xmlns:a16="http://schemas.microsoft.com/office/drawing/2014/main" id="{B78CBDA4-732F-CCC9-93F6-C2D15C267722}"/>
              </a:ext>
            </a:extLst>
          </p:cNvPr>
          <p:cNvPicPr>
            <a:picLocks noChangeAspect="1"/>
          </p:cNvPicPr>
          <p:nvPr/>
        </p:nvPicPr>
        <p:blipFill>
          <a:blip r:embed="rId2"/>
          <a:stretch>
            <a:fillRect/>
          </a:stretch>
        </p:blipFill>
        <p:spPr>
          <a:xfrm>
            <a:off x="1169299" y="1679716"/>
            <a:ext cx="1770763" cy="1784067"/>
          </a:xfrm>
          <a:prstGeom prst="ellipse">
            <a:avLst/>
          </a:prstGeom>
          <a:ln>
            <a:noFill/>
          </a:ln>
          <a:effectLst>
            <a:softEdge rad="112500"/>
          </a:effectLst>
        </p:spPr>
      </p:pic>
      <p:pic>
        <p:nvPicPr>
          <p:cNvPr id="2050" name="Picture 2" descr="Profile photo of Ada Shi">
            <a:extLst>
              <a:ext uri="{FF2B5EF4-FFF2-40B4-BE49-F238E27FC236}">
                <a16:creationId xmlns:a16="http://schemas.microsoft.com/office/drawing/2014/main" id="{EE6BB99A-958F-4ACA-B166-88BDA45FE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592" y="1679715"/>
            <a:ext cx="1784067" cy="17840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Profile photo of Nikhil Sharma">
            <a:extLst>
              <a:ext uri="{FF2B5EF4-FFF2-40B4-BE49-F238E27FC236}">
                <a16:creationId xmlns:a16="http://schemas.microsoft.com/office/drawing/2014/main" id="{D53E3100-6479-0363-D92E-8BED6EA85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9966" y="1679716"/>
            <a:ext cx="1784067" cy="178406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10" descr="Sam's Club Logo (2019) - PNG Logo Vector Brand Downloads (SVG, EPS)">
            <a:extLst>
              <a:ext uri="{FF2B5EF4-FFF2-40B4-BE49-F238E27FC236}">
                <a16:creationId xmlns:a16="http://schemas.microsoft.com/office/drawing/2014/main" id="{4F7EF933-2D0C-7DA2-9346-0B039B5E74F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93837" y="4434485"/>
            <a:ext cx="1260451" cy="70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788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102C2-6636-1524-4401-3A4048F31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22C3A-A792-0095-D121-614A107B19F6}"/>
              </a:ext>
            </a:extLst>
          </p:cNvPr>
          <p:cNvSpPr>
            <a:spLocks noGrp="1"/>
          </p:cNvSpPr>
          <p:nvPr>
            <p:ph type="title"/>
          </p:nvPr>
        </p:nvSpPr>
        <p:spPr>
          <a:xfrm>
            <a:off x="268445" y="128383"/>
            <a:ext cx="8900917" cy="572700"/>
          </a:xfrm>
        </p:spPr>
        <p:txBody>
          <a:bodyPr/>
          <a:lstStyle/>
          <a:p>
            <a:r>
              <a:rPr lang="en-US">
                <a:latin typeface="Lato"/>
              </a:rPr>
              <a:t>Subcategory Analysis – General Merchandise Category</a:t>
            </a:r>
          </a:p>
        </p:txBody>
      </p:sp>
      <p:pic>
        <p:nvPicPr>
          <p:cNvPr id="3" name="Picture 2" descr="A blue lines on a white background&#10;&#10;Description automatically generated">
            <a:extLst>
              <a:ext uri="{FF2B5EF4-FFF2-40B4-BE49-F238E27FC236}">
                <a16:creationId xmlns:a16="http://schemas.microsoft.com/office/drawing/2014/main" id="{3527E25E-7148-5317-4566-10FEA2853324}"/>
              </a:ext>
            </a:extLst>
          </p:cNvPr>
          <p:cNvPicPr>
            <a:picLocks noChangeAspect="1"/>
          </p:cNvPicPr>
          <p:nvPr/>
        </p:nvPicPr>
        <p:blipFill>
          <a:blip r:embed="rId2"/>
          <a:stretch>
            <a:fillRect/>
          </a:stretch>
        </p:blipFill>
        <p:spPr>
          <a:xfrm>
            <a:off x="341558" y="772018"/>
            <a:ext cx="8460516" cy="3731263"/>
          </a:xfrm>
          <a:prstGeom prst="rect">
            <a:avLst/>
          </a:prstGeom>
        </p:spPr>
      </p:pic>
      <p:sp>
        <p:nvSpPr>
          <p:cNvPr id="6" name="TextBox 5">
            <a:extLst>
              <a:ext uri="{FF2B5EF4-FFF2-40B4-BE49-F238E27FC236}">
                <a16:creationId xmlns:a16="http://schemas.microsoft.com/office/drawing/2014/main" id="{DDB44C15-C2E5-BEBE-6842-E9C7A6EACB0F}"/>
              </a:ext>
            </a:extLst>
          </p:cNvPr>
          <p:cNvSpPr txBox="1"/>
          <p:nvPr/>
        </p:nvSpPr>
        <p:spPr>
          <a:xfrm>
            <a:off x="4496939" y="4256597"/>
            <a:ext cx="73486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Sales ($)</a:t>
            </a:r>
          </a:p>
        </p:txBody>
      </p:sp>
    </p:spTree>
    <p:extLst>
      <p:ext uri="{BB962C8B-B14F-4D97-AF65-F5344CB8AC3E}">
        <p14:creationId xmlns:p14="http://schemas.microsoft.com/office/powerpoint/2010/main" val="3214412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D2902-CAFF-5D1A-0626-98479C58C27D}"/>
              </a:ext>
            </a:extLst>
          </p:cNvPr>
          <p:cNvSpPr>
            <a:spLocks noGrp="1"/>
          </p:cNvSpPr>
          <p:nvPr>
            <p:ph type="title"/>
          </p:nvPr>
        </p:nvSpPr>
        <p:spPr/>
        <p:txBody>
          <a:bodyPr/>
          <a:lstStyle/>
          <a:p>
            <a:r>
              <a:rPr lang="en-US">
                <a:latin typeface="Lato"/>
              </a:rPr>
              <a:t>Works Cited</a:t>
            </a:r>
          </a:p>
        </p:txBody>
      </p:sp>
      <p:sp>
        <p:nvSpPr>
          <p:cNvPr id="4" name="Subtitle 3">
            <a:extLst>
              <a:ext uri="{FF2B5EF4-FFF2-40B4-BE49-F238E27FC236}">
                <a16:creationId xmlns:a16="http://schemas.microsoft.com/office/drawing/2014/main" id="{1D59ABA6-D800-AC71-27DF-6B5B9B1C49AE}"/>
              </a:ext>
            </a:extLst>
          </p:cNvPr>
          <p:cNvSpPr>
            <a:spLocks noGrp="1"/>
          </p:cNvSpPr>
          <p:nvPr>
            <p:ph type="subTitle" idx="2"/>
          </p:nvPr>
        </p:nvSpPr>
        <p:spPr>
          <a:xfrm>
            <a:off x="716624" y="1360275"/>
            <a:ext cx="7703999" cy="2938800"/>
          </a:xfrm>
        </p:spPr>
        <p:txBody>
          <a:bodyPr/>
          <a:lstStyle/>
          <a:p>
            <a:pPr algn="l" rtl="0" fontAlgn="base">
              <a:lnSpc>
                <a:spcPts val="2550"/>
              </a:lnSpc>
            </a:pPr>
            <a:r>
              <a:rPr lang="en-US" b="0" i="0">
                <a:solidFill>
                  <a:srgbClr val="000000"/>
                </a:solidFill>
                <a:effectLst/>
                <a:latin typeface="Calibri" panose="020F0502020204030204" pitchFamily="34" charset="0"/>
              </a:rPr>
              <a:t>Bureau, U. C. (2023, October 11). </a:t>
            </a:r>
            <a:r>
              <a:rPr lang="en-US" b="0" i="1">
                <a:solidFill>
                  <a:srgbClr val="000000"/>
                </a:solidFill>
                <a:effectLst/>
                <a:latin typeface="Calibri" panose="020F0502020204030204" pitchFamily="34" charset="0"/>
              </a:rPr>
              <a:t>Census datasets</a:t>
            </a:r>
            <a:r>
              <a:rPr lang="en-US" b="0" i="0">
                <a:solidFill>
                  <a:srgbClr val="000000"/>
                </a:solidFill>
                <a:effectLst/>
                <a:latin typeface="Calibri" panose="020F0502020204030204" pitchFamily="34" charset="0"/>
              </a:rPr>
              <a:t>. </a:t>
            </a:r>
            <a:r>
              <a:rPr lang="en-US" b="0" i="0" err="1">
                <a:solidFill>
                  <a:srgbClr val="000000"/>
                </a:solidFill>
                <a:effectLst/>
                <a:latin typeface="Calibri" panose="020F0502020204030204" pitchFamily="34" charset="0"/>
              </a:rPr>
              <a:t>Census.gov</a:t>
            </a:r>
            <a:r>
              <a:rPr lang="en-US" b="0" i="0">
                <a:solidFill>
                  <a:srgbClr val="000000"/>
                </a:solidFill>
                <a:effectLst/>
                <a:latin typeface="Calibri" panose="020F0502020204030204" pitchFamily="34" charset="0"/>
              </a:rPr>
              <a:t>. https://</a:t>
            </a:r>
            <a:r>
              <a:rPr lang="en-US" b="0" i="0" err="1">
                <a:solidFill>
                  <a:srgbClr val="000000"/>
                </a:solidFill>
                <a:effectLst/>
                <a:latin typeface="Calibri" panose="020F0502020204030204" pitchFamily="34" charset="0"/>
              </a:rPr>
              <a:t>www.census.gov</a:t>
            </a:r>
            <a:r>
              <a:rPr lang="en-US" b="0" i="0">
                <a:solidFill>
                  <a:srgbClr val="000000"/>
                </a:solidFill>
                <a:effectLst/>
                <a:latin typeface="Calibri" panose="020F0502020204030204" pitchFamily="34" charset="0"/>
              </a:rPr>
              <a:t>/data/</a:t>
            </a:r>
            <a:r>
              <a:rPr lang="en-US" b="0" i="0" err="1">
                <a:solidFill>
                  <a:srgbClr val="000000"/>
                </a:solidFill>
                <a:effectLst/>
                <a:latin typeface="Calibri" panose="020F0502020204030204" pitchFamily="34" charset="0"/>
              </a:rPr>
              <a:t>datasets.html</a:t>
            </a:r>
            <a:r>
              <a:rPr lang="en-US"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l" rtl="0" fontAlgn="base">
              <a:lnSpc>
                <a:spcPts val="2550"/>
              </a:lnSpc>
              <a:spcBef>
                <a:spcPts val="1200"/>
              </a:spcBef>
              <a:spcAft>
                <a:spcPts val="1200"/>
              </a:spcAft>
            </a:pPr>
            <a:r>
              <a:rPr lang="en-US" b="0" i="0">
                <a:solidFill>
                  <a:srgbClr val="000000"/>
                </a:solidFill>
                <a:effectLst/>
                <a:latin typeface="Calibri" panose="020F0502020204030204" pitchFamily="34" charset="0"/>
              </a:rPr>
              <a:t>McKinsey. (2019, October). </a:t>
            </a:r>
            <a:r>
              <a:rPr lang="en-US" b="0" i="0" u="sng" strike="noStrike">
                <a:solidFill>
                  <a:srgbClr val="467886"/>
                </a:solidFill>
                <a:effectLst/>
                <a:latin typeface="Calibri" panose="020F0502020204030204" pitchFamily="34" charset="0"/>
                <a:hlinkClick r:id="rId2"/>
              </a:rPr>
              <a:t>https://www.mckinsey.com/~/media/mckinsey/industries/retail/how</a:t>
            </a:r>
            <a:r>
              <a:rPr lang="en-US" b="0" i="0">
                <a:solidFill>
                  <a:srgbClr val="000000"/>
                </a:solidFill>
                <a:effectLst/>
                <a:latin typeface="Calibri" panose="020F0502020204030204" pitchFamily="34" charset="0"/>
              </a:rPr>
              <a:t> we help clients/big data and advanced analytics/mck_retail_analytics_brochure_v10.pdf </a:t>
            </a:r>
            <a:endParaRPr lang="en-US" b="0" i="0">
              <a:solidFill>
                <a:srgbClr val="000000"/>
              </a:solidFill>
              <a:effectLst/>
              <a:latin typeface="Segoe UI" panose="020B0502040204020203" pitchFamily="34" charset="0"/>
            </a:endParaRPr>
          </a:p>
          <a:p>
            <a:pPr algn="l" rtl="0" fontAlgn="base">
              <a:lnSpc>
                <a:spcPts val="2550"/>
              </a:lnSpc>
              <a:spcBef>
                <a:spcPts val="1200"/>
              </a:spcBef>
              <a:spcAft>
                <a:spcPts val="1200"/>
              </a:spcAft>
            </a:pPr>
            <a:r>
              <a:rPr lang="en-US" b="0" i="1">
                <a:solidFill>
                  <a:srgbClr val="000000"/>
                </a:solidFill>
                <a:effectLst/>
                <a:latin typeface="Calibri" panose="020F0502020204030204" pitchFamily="34" charset="0"/>
              </a:rPr>
              <a:t>Optimizing store space with machine learning</a:t>
            </a:r>
            <a:r>
              <a:rPr lang="en-US" b="0" i="0">
                <a:solidFill>
                  <a:srgbClr val="000000"/>
                </a:solidFill>
                <a:effectLst/>
                <a:latin typeface="Calibri" panose="020F0502020204030204" pitchFamily="34" charset="0"/>
              </a:rPr>
              <a:t>. Optimizing store space with machine learning | 84.51°. (n.d.). </a:t>
            </a:r>
            <a:r>
              <a:rPr lang="en-US" b="0" i="0" u="sng" strike="noStrike">
                <a:solidFill>
                  <a:srgbClr val="467886"/>
                </a:solidFill>
                <a:effectLst/>
                <a:latin typeface="Calibri" panose="020F0502020204030204" pitchFamily="34" charset="0"/>
                <a:hlinkClick r:id="rId3"/>
              </a:rPr>
              <a:t>https://www.8451.com/knowledge-hub/technology/optimizing-store-space-with-machine-learning/</a:t>
            </a:r>
            <a:r>
              <a:rPr lang="en-US"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endParaRPr lang="en-US"/>
          </a:p>
        </p:txBody>
      </p:sp>
    </p:spTree>
    <p:extLst>
      <p:ext uri="{BB962C8B-B14F-4D97-AF65-F5344CB8AC3E}">
        <p14:creationId xmlns:p14="http://schemas.microsoft.com/office/powerpoint/2010/main" val="1656166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5231-466C-3D0C-BD30-AD51B8429FC1}"/>
              </a:ext>
            </a:extLst>
          </p:cNvPr>
          <p:cNvSpPr>
            <a:spLocks noGrp="1"/>
          </p:cNvSpPr>
          <p:nvPr>
            <p:ph type="title"/>
          </p:nvPr>
        </p:nvSpPr>
        <p:spPr/>
        <p:txBody>
          <a:bodyPr/>
          <a:lstStyle/>
          <a:p>
            <a:r>
              <a:rPr lang="en-US">
                <a:latin typeface="Lato"/>
              </a:rPr>
              <a:t>Thank You!</a:t>
            </a:r>
          </a:p>
        </p:txBody>
      </p:sp>
      <p:sp>
        <p:nvSpPr>
          <p:cNvPr id="3" name="Subtitle 2">
            <a:extLst>
              <a:ext uri="{FF2B5EF4-FFF2-40B4-BE49-F238E27FC236}">
                <a16:creationId xmlns:a16="http://schemas.microsoft.com/office/drawing/2014/main" id="{0C8B77E7-F4D9-ED7A-1CFF-68BD8959DF54}"/>
              </a:ext>
            </a:extLst>
          </p:cNvPr>
          <p:cNvSpPr>
            <a:spLocks noGrp="1"/>
          </p:cNvSpPr>
          <p:nvPr>
            <p:ph type="subTitle" idx="1"/>
          </p:nvPr>
        </p:nvSpPr>
        <p:spPr/>
        <p:txBody>
          <a:bodyPr/>
          <a:lstStyle/>
          <a:p>
            <a:r>
              <a:rPr lang="en-US"/>
              <a:t>Questions?</a:t>
            </a:r>
          </a:p>
        </p:txBody>
      </p:sp>
    </p:spTree>
    <p:extLst>
      <p:ext uri="{BB962C8B-B14F-4D97-AF65-F5344CB8AC3E}">
        <p14:creationId xmlns:p14="http://schemas.microsoft.com/office/powerpoint/2010/main" val="3688806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8EF8-F74D-5E33-CC8E-F5BA2126E0D3}"/>
              </a:ext>
            </a:extLst>
          </p:cNvPr>
          <p:cNvSpPr>
            <a:spLocks noGrp="1"/>
          </p:cNvSpPr>
          <p:nvPr>
            <p:ph type="title"/>
          </p:nvPr>
        </p:nvSpPr>
        <p:spPr/>
        <p:txBody>
          <a:bodyPr/>
          <a:lstStyle/>
          <a:p>
            <a:r>
              <a:rPr lang="en-US">
                <a:latin typeface="Lato"/>
                <a:ea typeface="Lato"/>
                <a:cs typeface="Lato"/>
              </a:rPr>
              <a:t>Project Roadmap</a:t>
            </a:r>
          </a:p>
        </p:txBody>
      </p:sp>
      <p:graphicFrame>
        <p:nvGraphicFramePr>
          <p:cNvPr id="5" name="Diagram 4">
            <a:extLst>
              <a:ext uri="{FF2B5EF4-FFF2-40B4-BE49-F238E27FC236}">
                <a16:creationId xmlns:a16="http://schemas.microsoft.com/office/drawing/2014/main" id="{7490ACD2-0856-8FA9-68FF-9D5D13B751FB}"/>
              </a:ext>
            </a:extLst>
          </p:cNvPr>
          <p:cNvGraphicFramePr/>
          <p:nvPr>
            <p:extLst>
              <p:ext uri="{D42A27DB-BD31-4B8C-83A1-F6EECF244321}">
                <p14:modId xmlns:p14="http://schemas.microsoft.com/office/powerpoint/2010/main" val="2143440110"/>
              </p:ext>
            </p:extLst>
          </p:nvPr>
        </p:nvGraphicFramePr>
        <p:xfrm>
          <a:off x="0" y="1017725"/>
          <a:ext cx="9143999" cy="3621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7619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3">
          <a:extLst>
            <a:ext uri="{FF2B5EF4-FFF2-40B4-BE49-F238E27FC236}">
              <a16:creationId xmlns:a16="http://schemas.microsoft.com/office/drawing/2014/main" id="{6DE7765C-62AF-8B4B-5A4E-3CA11EF6C3FC}"/>
            </a:ext>
          </a:extLst>
        </p:cNvPr>
        <p:cNvGrpSpPr/>
        <p:nvPr/>
      </p:nvGrpSpPr>
      <p:grpSpPr>
        <a:xfrm>
          <a:off x="0" y="0"/>
          <a:ext cx="0" cy="0"/>
          <a:chOff x="0" y="0"/>
          <a:chExt cx="0" cy="0"/>
        </a:xfrm>
      </p:grpSpPr>
      <p:sp>
        <p:nvSpPr>
          <p:cNvPr id="2874" name="Google Shape;2874;p36">
            <a:extLst>
              <a:ext uri="{FF2B5EF4-FFF2-40B4-BE49-F238E27FC236}">
                <a16:creationId xmlns:a16="http://schemas.microsoft.com/office/drawing/2014/main" id="{8EA2469A-54E6-23B4-3221-8383B80571E3}"/>
              </a:ext>
            </a:extLst>
          </p:cNvPr>
          <p:cNvSpPr txBox="1">
            <a:spLocks noGrp="1"/>
          </p:cNvSpPr>
          <p:nvPr>
            <p:ph type="title"/>
          </p:nvPr>
        </p:nvSpPr>
        <p:spPr>
          <a:xfrm>
            <a:off x="1284000" y="1713600"/>
            <a:ext cx="6576000" cy="1716300"/>
          </a:xfrm>
          <a:prstGeom prst="rect">
            <a:avLst/>
          </a:prstGeom>
        </p:spPr>
        <p:txBody>
          <a:bodyPr spcFirstLastPara="1" wrap="square" lIns="91425" tIns="91425" rIns="91425" bIns="91425" anchor="b" anchorCtr="0">
            <a:noAutofit/>
          </a:bodyPr>
          <a:lstStyle/>
          <a:p>
            <a:r>
              <a:rPr lang="en">
                <a:solidFill>
                  <a:schemeClr val="bg2"/>
                </a:solidFill>
                <a:latin typeface="Lato"/>
              </a:rPr>
              <a:t>Background Information</a:t>
            </a:r>
          </a:p>
        </p:txBody>
      </p:sp>
      <p:grpSp>
        <p:nvGrpSpPr>
          <p:cNvPr id="2876" name="Google Shape;2876;p36">
            <a:extLst>
              <a:ext uri="{FF2B5EF4-FFF2-40B4-BE49-F238E27FC236}">
                <a16:creationId xmlns:a16="http://schemas.microsoft.com/office/drawing/2014/main" id="{8C05C63B-C75E-BDBA-74D3-27EE3E900152}"/>
              </a:ext>
            </a:extLst>
          </p:cNvPr>
          <p:cNvGrpSpPr/>
          <p:nvPr/>
        </p:nvGrpSpPr>
        <p:grpSpPr>
          <a:xfrm>
            <a:off x="1853375" y="4206300"/>
            <a:ext cx="5421201" cy="960686"/>
            <a:chOff x="1853375" y="4206300"/>
            <a:chExt cx="5421201" cy="960686"/>
          </a:xfrm>
        </p:grpSpPr>
        <p:grpSp>
          <p:nvGrpSpPr>
            <p:cNvPr id="2877" name="Google Shape;2877;p36">
              <a:extLst>
                <a:ext uri="{FF2B5EF4-FFF2-40B4-BE49-F238E27FC236}">
                  <a16:creationId xmlns:a16="http://schemas.microsoft.com/office/drawing/2014/main" id="{B30E00D3-6E60-BC64-9C2A-6629EB72F8CB}"/>
                </a:ext>
              </a:extLst>
            </p:cNvPr>
            <p:cNvGrpSpPr/>
            <p:nvPr/>
          </p:nvGrpSpPr>
          <p:grpSpPr>
            <a:xfrm>
              <a:off x="1853375" y="4206310"/>
              <a:ext cx="2686628" cy="960675"/>
              <a:chOff x="5179977" y="136093"/>
              <a:chExt cx="2686628" cy="3346133"/>
            </a:xfrm>
          </p:grpSpPr>
          <p:sp>
            <p:nvSpPr>
              <p:cNvPr id="2878" name="Google Shape;2878;p36">
                <a:extLst>
                  <a:ext uri="{FF2B5EF4-FFF2-40B4-BE49-F238E27FC236}">
                    <a16:creationId xmlns:a16="http://schemas.microsoft.com/office/drawing/2014/main" id="{5EE894BD-DC3B-376E-627E-77A68BEB5A09}"/>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9" name="Google Shape;2879;p36">
                <a:extLst>
                  <a:ext uri="{FF2B5EF4-FFF2-40B4-BE49-F238E27FC236}">
                    <a16:creationId xmlns:a16="http://schemas.microsoft.com/office/drawing/2014/main" id="{19697C68-F7F6-8154-25BA-B2481A597160}"/>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0" name="Google Shape;2880;p36">
                <a:extLst>
                  <a:ext uri="{FF2B5EF4-FFF2-40B4-BE49-F238E27FC236}">
                    <a16:creationId xmlns:a16="http://schemas.microsoft.com/office/drawing/2014/main" id="{B258A28C-2289-A044-FF4C-F61FCDAC12B3}"/>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1" name="Google Shape;2881;p36">
                <a:extLst>
                  <a:ext uri="{FF2B5EF4-FFF2-40B4-BE49-F238E27FC236}">
                    <a16:creationId xmlns:a16="http://schemas.microsoft.com/office/drawing/2014/main" id="{20D4C0A1-CD90-5B39-F03F-DE7B4EEBED33}"/>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2" name="Google Shape;2882;p36">
                <a:extLst>
                  <a:ext uri="{FF2B5EF4-FFF2-40B4-BE49-F238E27FC236}">
                    <a16:creationId xmlns:a16="http://schemas.microsoft.com/office/drawing/2014/main" id="{5D5030D8-2533-5482-9811-D9579B7B38A1}"/>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3" name="Google Shape;2883;p36">
                <a:extLst>
                  <a:ext uri="{FF2B5EF4-FFF2-40B4-BE49-F238E27FC236}">
                    <a16:creationId xmlns:a16="http://schemas.microsoft.com/office/drawing/2014/main" id="{6186E87F-22EC-1C80-8566-CC3C8D717C81}"/>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4" name="Google Shape;2884;p36">
                <a:extLst>
                  <a:ext uri="{FF2B5EF4-FFF2-40B4-BE49-F238E27FC236}">
                    <a16:creationId xmlns:a16="http://schemas.microsoft.com/office/drawing/2014/main" id="{9F41619C-D920-4482-EAEC-8666B9F8F2E1}"/>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5" name="Google Shape;2885;p36">
                <a:extLst>
                  <a:ext uri="{FF2B5EF4-FFF2-40B4-BE49-F238E27FC236}">
                    <a16:creationId xmlns:a16="http://schemas.microsoft.com/office/drawing/2014/main" id="{369C75F4-159F-E69F-4B7D-B41CDA1CF446}"/>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6" name="Google Shape;2886;p36">
                <a:extLst>
                  <a:ext uri="{FF2B5EF4-FFF2-40B4-BE49-F238E27FC236}">
                    <a16:creationId xmlns:a16="http://schemas.microsoft.com/office/drawing/2014/main" id="{D44DEF15-5089-2785-A35F-9CC608AFE23D}"/>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7" name="Google Shape;2887;p36">
                <a:extLst>
                  <a:ext uri="{FF2B5EF4-FFF2-40B4-BE49-F238E27FC236}">
                    <a16:creationId xmlns:a16="http://schemas.microsoft.com/office/drawing/2014/main" id="{C61C46C3-69B7-A73E-8BF1-24BB934C1512}"/>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8" name="Google Shape;2888;p36">
                <a:extLst>
                  <a:ext uri="{FF2B5EF4-FFF2-40B4-BE49-F238E27FC236}">
                    <a16:creationId xmlns:a16="http://schemas.microsoft.com/office/drawing/2014/main" id="{C2A40081-F76E-6608-FABF-5FCFBAF3E29D}"/>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9" name="Google Shape;2889;p36">
                <a:extLst>
                  <a:ext uri="{FF2B5EF4-FFF2-40B4-BE49-F238E27FC236}">
                    <a16:creationId xmlns:a16="http://schemas.microsoft.com/office/drawing/2014/main" id="{5581D117-0FAF-AC77-C831-164ACF1621F6}"/>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0" name="Google Shape;2890;p36">
                <a:extLst>
                  <a:ext uri="{FF2B5EF4-FFF2-40B4-BE49-F238E27FC236}">
                    <a16:creationId xmlns:a16="http://schemas.microsoft.com/office/drawing/2014/main" id="{6C120193-4B4C-E3A1-3CED-1222D57A1462}"/>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891" name="Google Shape;2891;p36">
              <a:extLst>
                <a:ext uri="{FF2B5EF4-FFF2-40B4-BE49-F238E27FC236}">
                  <a16:creationId xmlns:a16="http://schemas.microsoft.com/office/drawing/2014/main" id="{B3B5FCC0-8379-3EB3-7549-8B1DCED7F4BD}"/>
                </a:ext>
              </a:extLst>
            </p:cNvPr>
            <p:cNvGrpSpPr/>
            <p:nvPr/>
          </p:nvGrpSpPr>
          <p:grpSpPr>
            <a:xfrm flipH="1">
              <a:off x="4587948" y="4206300"/>
              <a:ext cx="2686628" cy="960675"/>
              <a:chOff x="5179977" y="136093"/>
              <a:chExt cx="2686628" cy="3346133"/>
            </a:xfrm>
          </p:grpSpPr>
          <p:sp>
            <p:nvSpPr>
              <p:cNvPr id="2892" name="Google Shape;2892;p36">
                <a:extLst>
                  <a:ext uri="{FF2B5EF4-FFF2-40B4-BE49-F238E27FC236}">
                    <a16:creationId xmlns:a16="http://schemas.microsoft.com/office/drawing/2014/main" id="{81F742D1-249B-12D0-D27A-A4B12C8A1CF4}"/>
                  </a:ext>
                </a:extLst>
              </p:cNvPr>
              <p:cNvSpPr/>
              <p:nvPr/>
            </p:nvSpPr>
            <p:spPr>
              <a:xfrm>
                <a:off x="5179977"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3" name="Google Shape;2893;p36">
                <a:extLst>
                  <a:ext uri="{FF2B5EF4-FFF2-40B4-BE49-F238E27FC236}">
                    <a16:creationId xmlns:a16="http://schemas.microsoft.com/office/drawing/2014/main" id="{EBFF6DB3-FAD6-389B-8BCF-C6A95599BFAB}"/>
                  </a:ext>
                </a:extLst>
              </p:cNvPr>
              <p:cNvSpPr/>
              <p:nvPr/>
            </p:nvSpPr>
            <p:spPr>
              <a:xfrm>
                <a:off x="5389949" y="2080223"/>
                <a:ext cx="168230" cy="1402001"/>
              </a:xfrm>
              <a:custGeom>
                <a:avLst/>
                <a:gdLst/>
                <a:ahLst/>
                <a:cxnLst/>
                <a:rect l="l" t="t" r="r" b="b"/>
                <a:pathLst>
                  <a:path w="665" h="5542" extrusionOk="0">
                    <a:moveTo>
                      <a:pt x="0" y="0"/>
                    </a:moveTo>
                    <a:lnTo>
                      <a:pt x="665" y="0"/>
                    </a:lnTo>
                    <a:lnTo>
                      <a:pt x="665" y="5542"/>
                    </a:lnTo>
                    <a:lnTo>
                      <a:pt x="0" y="554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4" name="Google Shape;2894;p36">
                <a:extLst>
                  <a:ext uri="{FF2B5EF4-FFF2-40B4-BE49-F238E27FC236}">
                    <a16:creationId xmlns:a16="http://schemas.microsoft.com/office/drawing/2014/main" id="{F7127F2A-48D5-5A34-1C44-694990405376}"/>
                  </a:ext>
                </a:extLst>
              </p:cNvPr>
              <p:cNvSpPr/>
              <p:nvPr/>
            </p:nvSpPr>
            <p:spPr>
              <a:xfrm>
                <a:off x="5599668" y="1662052"/>
                <a:ext cx="168483" cy="1820173"/>
              </a:xfrm>
              <a:custGeom>
                <a:avLst/>
                <a:gdLst/>
                <a:ahLst/>
                <a:cxnLst/>
                <a:rect l="l" t="t" r="r" b="b"/>
                <a:pathLst>
                  <a:path w="666" h="7195" extrusionOk="0">
                    <a:moveTo>
                      <a:pt x="0" y="0"/>
                    </a:moveTo>
                    <a:lnTo>
                      <a:pt x="666" y="0"/>
                    </a:lnTo>
                    <a:lnTo>
                      <a:pt x="666" y="7195"/>
                    </a:lnTo>
                    <a:lnTo>
                      <a:pt x="0" y="71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5" name="Google Shape;2895;p36">
                <a:extLst>
                  <a:ext uri="{FF2B5EF4-FFF2-40B4-BE49-F238E27FC236}">
                    <a16:creationId xmlns:a16="http://schemas.microsoft.com/office/drawing/2014/main" id="{854B7B6F-0E45-5C74-ECCA-E7700BA0D7E8}"/>
                  </a:ext>
                </a:extLst>
              </p:cNvPr>
              <p:cNvSpPr/>
              <p:nvPr/>
            </p:nvSpPr>
            <p:spPr>
              <a:xfrm>
                <a:off x="5809639" y="1498628"/>
                <a:ext cx="168230" cy="1983597"/>
              </a:xfrm>
              <a:custGeom>
                <a:avLst/>
                <a:gdLst/>
                <a:ahLst/>
                <a:cxnLst/>
                <a:rect l="l" t="t" r="r" b="b"/>
                <a:pathLst>
                  <a:path w="665" h="7841" extrusionOk="0">
                    <a:moveTo>
                      <a:pt x="0" y="0"/>
                    </a:moveTo>
                    <a:lnTo>
                      <a:pt x="665" y="0"/>
                    </a:lnTo>
                    <a:lnTo>
                      <a:pt x="665" y="7841"/>
                    </a:lnTo>
                    <a:lnTo>
                      <a:pt x="0" y="784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6" name="Google Shape;2896;p36">
                <a:extLst>
                  <a:ext uri="{FF2B5EF4-FFF2-40B4-BE49-F238E27FC236}">
                    <a16:creationId xmlns:a16="http://schemas.microsoft.com/office/drawing/2014/main" id="{96F15664-1FB5-2609-8BF9-7AAB50528783}"/>
                  </a:ext>
                </a:extLst>
              </p:cNvPr>
              <p:cNvSpPr/>
              <p:nvPr/>
            </p:nvSpPr>
            <p:spPr>
              <a:xfrm>
                <a:off x="6229330" y="1194550"/>
                <a:ext cx="168230" cy="2287676"/>
              </a:xfrm>
              <a:custGeom>
                <a:avLst/>
                <a:gdLst/>
                <a:ahLst/>
                <a:cxnLst/>
                <a:rect l="l" t="t" r="r" b="b"/>
                <a:pathLst>
                  <a:path w="665" h="9043" extrusionOk="0">
                    <a:moveTo>
                      <a:pt x="0" y="0"/>
                    </a:moveTo>
                    <a:lnTo>
                      <a:pt x="665" y="0"/>
                    </a:lnTo>
                    <a:lnTo>
                      <a:pt x="665" y="9043"/>
                    </a:lnTo>
                    <a:lnTo>
                      <a:pt x="0" y="904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7" name="Google Shape;2897;p36">
                <a:extLst>
                  <a:ext uri="{FF2B5EF4-FFF2-40B4-BE49-F238E27FC236}">
                    <a16:creationId xmlns:a16="http://schemas.microsoft.com/office/drawing/2014/main" id="{0E9C5D33-6850-834B-B4D9-E63C2965A3B9}"/>
                  </a:ext>
                </a:extLst>
              </p:cNvPr>
              <p:cNvSpPr/>
              <p:nvPr/>
            </p:nvSpPr>
            <p:spPr>
              <a:xfrm>
                <a:off x="6649021" y="1071097"/>
                <a:ext cx="168230" cy="2411129"/>
              </a:xfrm>
              <a:custGeom>
                <a:avLst/>
                <a:gdLst/>
                <a:ahLst/>
                <a:cxnLst/>
                <a:rect l="l" t="t" r="r" b="b"/>
                <a:pathLst>
                  <a:path w="665" h="9531" extrusionOk="0">
                    <a:moveTo>
                      <a:pt x="0" y="0"/>
                    </a:moveTo>
                    <a:lnTo>
                      <a:pt x="665" y="0"/>
                    </a:lnTo>
                    <a:lnTo>
                      <a:pt x="665" y="9531"/>
                    </a:lnTo>
                    <a:lnTo>
                      <a:pt x="0" y="9531"/>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8" name="Google Shape;2898;p36">
                <a:extLst>
                  <a:ext uri="{FF2B5EF4-FFF2-40B4-BE49-F238E27FC236}">
                    <a16:creationId xmlns:a16="http://schemas.microsoft.com/office/drawing/2014/main" id="{CDD420A4-3B8C-2669-AF0F-3A001D88E056}"/>
                  </a:ext>
                </a:extLst>
              </p:cNvPr>
              <p:cNvSpPr/>
              <p:nvPr/>
            </p:nvSpPr>
            <p:spPr>
              <a:xfrm>
                <a:off x="6858993" y="868968"/>
                <a:ext cx="168230" cy="2613258"/>
              </a:xfrm>
              <a:custGeom>
                <a:avLst/>
                <a:gdLst/>
                <a:ahLst/>
                <a:cxnLst/>
                <a:rect l="l" t="t" r="r" b="b"/>
                <a:pathLst>
                  <a:path w="665" h="10330" extrusionOk="0">
                    <a:moveTo>
                      <a:pt x="0" y="0"/>
                    </a:moveTo>
                    <a:lnTo>
                      <a:pt x="665" y="0"/>
                    </a:lnTo>
                    <a:lnTo>
                      <a:pt x="665" y="10330"/>
                    </a:lnTo>
                    <a:lnTo>
                      <a:pt x="0" y="10330"/>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9" name="Google Shape;2899;p36">
                <a:extLst>
                  <a:ext uri="{FF2B5EF4-FFF2-40B4-BE49-F238E27FC236}">
                    <a16:creationId xmlns:a16="http://schemas.microsoft.com/office/drawing/2014/main" id="{B2E9D5BD-DF6A-1C73-F1EF-F62ADE07427D}"/>
                  </a:ext>
                </a:extLst>
              </p:cNvPr>
              <p:cNvSpPr/>
              <p:nvPr/>
            </p:nvSpPr>
            <p:spPr>
              <a:xfrm>
                <a:off x="7068712" y="447761"/>
                <a:ext cx="168230" cy="3034465"/>
              </a:xfrm>
              <a:custGeom>
                <a:avLst/>
                <a:gdLst/>
                <a:ahLst/>
                <a:cxnLst/>
                <a:rect l="l" t="t" r="r" b="b"/>
                <a:pathLst>
                  <a:path w="665" h="11995" extrusionOk="0">
                    <a:moveTo>
                      <a:pt x="0" y="0"/>
                    </a:moveTo>
                    <a:lnTo>
                      <a:pt x="665" y="0"/>
                    </a:lnTo>
                    <a:lnTo>
                      <a:pt x="665" y="11995"/>
                    </a:lnTo>
                    <a:lnTo>
                      <a:pt x="0" y="11995"/>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0" name="Google Shape;2900;p36">
                <a:extLst>
                  <a:ext uri="{FF2B5EF4-FFF2-40B4-BE49-F238E27FC236}">
                    <a16:creationId xmlns:a16="http://schemas.microsoft.com/office/drawing/2014/main" id="{2717BDF1-6D1C-10C6-FC18-6482865B5249}"/>
                  </a:ext>
                </a:extLst>
              </p:cNvPr>
              <p:cNvSpPr/>
              <p:nvPr/>
            </p:nvSpPr>
            <p:spPr>
              <a:xfrm>
                <a:off x="7278684" y="546928"/>
                <a:ext cx="168230" cy="2935298"/>
              </a:xfrm>
              <a:custGeom>
                <a:avLst/>
                <a:gdLst/>
                <a:ahLst/>
                <a:cxnLst/>
                <a:rect l="l" t="t" r="r" b="b"/>
                <a:pathLst>
                  <a:path w="665" h="11603" extrusionOk="0">
                    <a:moveTo>
                      <a:pt x="0" y="0"/>
                    </a:moveTo>
                    <a:lnTo>
                      <a:pt x="665" y="0"/>
                    </a:lnTo>
                    <a:lnTo>
                      <a:pt x="665" y="11603"/>
                    </a:lnTo>
                    <a:lnTo>
                      <a:pt x="0" y="11603"/>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1" name="Google Shape;2901;p36">
                <a:extLst>
                  <a:ext uri="{FF2B5EF4-FFF2-40B4-BE49-F238E27FC236}">
                    <a16:creationId xmlns:a16="http://schemas.microsoft.com/office/drawing/2014/main" id="{D0C89274-0C6B-65AC-F45C-098AD6B0E425}"/>
                  </a:ext>
                </a:extLst>
              </p:cNvPr>
              <p:cNvSpPr/>
              <p:nvPr/>
            </p:nvSpPr>
            <p:spPr>
              <a:xfrm>
                <a:off x="7488656" y="315201"/>
                <a:ext cx="168230" cy="3167025"/>
              </a:xfrm>
              <a:custGeom>
                <a:avLst/>
                <a:gdLst/>
                <a:ahLst/>
                <a:cxnLst/>
                <a:rect l="l" t="t" r="r" b="b"/>
                <a:pathLst>
                  <a:path w="665" h="12519" extrusionOk="0">
                    <a:moveTo>
                      <a:pt x="0" y="0"/>
                    </a:moveTo>
                    <a:lnTo>
                      <a:pt x="665" y="0"/>
                    </a:lnTo>
                    <a:lnTo>
                      <a:pt x="665" y="12519"/>
                    </a:lnTo>
                    <a:lnTo>
                      <a:pt x="0" y="12519"/>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2" name="Google Shape;2902;p36">
                <a:extLst>
                  <a:ext uri="{FF2B5EF4-FFF2-40B4-BE49-F238E27FC236}">
                    <a16:creationId xmlns:a16="http://schemas.microsoft.com/office/drawing/2014/main" id="{AC5B4C0D-9D47-B59B-6963-D71D2249A9D4}"/>
                  </a:ext>
                </a:extLst>
              </p:cNvPr>
              <p:cNvSpPr/>
              <p:nvPr/>
            </p:nvSpPr>
            <p:spPr>
              <a:xfrm>
                <a:off x="7698375" y="136093"/>
                <a:ext cx="168230" cy="3346133"/>
              </a:xfrm>
              <a:custGeom>
                <a:avLst/>
                <a:gdLst/>
                <a:ahLst/>
                <a:cxnLst/>
                <a:rect l="l" t="t" r="r" b="b"/>
                <a:pathLst>
                  <a:path w="665" h="13227" extrusionOk="0">
                    <a:moveTo>
                      <a:pt x="0" y="0"/>
                    </a:moveTo>
                    <a:lnTo>
                      <a:pt x="665" y="0"/>
                    </a:lnTo>
                    <a:lnTo>
                      <a:pt x="665" y="13227"/>
                    </a:lnTo>
                    <a:lnTo>
                      <a:pt x="0" y="13227"/>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3" name="Google Shape;2903;p36">
                <a:extLst>
                  <a:ext uri="{FF2B5EF4-FFF2-40B4-BE49-F238E27FC236}">
                    <a16:creationId xmlns:a16="http://schemas.microsoft.com/office/drawing/2014/main" id="{999A7309-0907-D63C-C06B-0C83CF36B95D}"/>
                  </a:ext>
                </a:extLst>
              </p:cNvPr>
              <p:cNvSpPr/>
              <p:nvPr/>
            </p:nvSpPr>
            <p:spPr>
              <a:xfrm>
                <a:off x="6019611" y="1745787"/>
                <a:ext cx="168230" cy="1736438"/>
              </a:xfrm>
              <a:custGeom>
                <a:avLst/>
                <a:gdLst/>
                <a:ahLst/>
                <a:cxnLst/>
                <a:rect l="l" t="t" r="r" b="b"/>
                <a:pathLst>
                  <a:path w="665" h="6864" extrusionOk="0">
                    <a:moveTo>
                      <a:pt x="0" y="0"/>
                    </a:moveTo>
                    <a:lnTo>
                      <a:pt x="665" y="0"/>
                    </a:lnTo>
                    <a:lnTo>
                      <a:pt x="665" y="6864"/>
                    </a:lnTo>
                    <a:lnTo>
                      <a:pt x="0" y="6864"/>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4" name="Google Shape;2904;p36">
                <a:extLst>
                  <a:ext uri="{FF2B5EF4-FFF2-40B4-BE49-F238E27FC236}">
                    <a16:creationId xmlns:a16="http://schemas.microsoft.com/office/drawing/2014/main" id="{0CDBFFE4-D79C-D28E-5DCE-1BE5ED5782CC}"/>
                  </a:ext>
                </a:extLst>
              </p:cNvPr>
              <p:cNvSpPr/>
              <p:nvPr/>
            </p:nvSpPr>
            <p:spPr>
              <a:xfrm>
                <a:off x="6439049" y="1559090"/>
                <a:ext cx="168230" cy="1923135"/>
              </a:xfrm>
              <a:custGeom>
                <a:avLst/>
                <a:gdLst/>
                <a:ahLst/>
                <a:cxnLst/>
                <a:rect l="l" t="t" r="r" b="b"/>
                <a:pathLst>
                  <a:path w="665" h="7602" extrusionOk="0">
                    <a:moveTo>
                      <a:pt x="0" y="0"/>
                    </a:moveTo>
                    <a:lnTo>
                      <a:pt x="665" y="0"/>
                    </a:lnTo>
                    <a:lnTo>
                      <a:pt x="665" y="7602"/>
                    </a:lnTo>
                    <a:lnTo>
                      <a:pt x="0" y="7602"/>
                    </a:lnTo>
                    <a:lnTo>
                      <a:pt x="0"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05" name="Google Shape;2905;p36">
            <a:extLst>
              <a:ext uri="{FF2B5EF4-FFF2-40B4-BE49-F238E27FC236}">
                <a16:creationId xmlns:a16="http://schemas.microsoft.com/office/drawing/2014/main" id="{118A1D07-352D-6187-6FE0-268567096C11}"/>
              </a:ext>
            </a:extLst>
          </p:cNvPr>
          <p:cNvGrpSpPr/>
          <p:nvPr/>
        </p:nvGrpSpPr>
        <p:grpSpPr>
          <a:xfrm>
            <a:off x="1433665" y="4527192"/>
            <a:ext cx="6260594" cy="639863"/>
            <a:chOff x="1433665" y="4527192"/>
            <a:chExt cx="6260594" cy="639863"/>
          </a:xfrm>
        </p:grpSpPr>
        <p:grpSp>
          <p:nvGrpSpPr>
            <p:cNvPr id="2906" name="Google Shape;2906;p36">
              <a:extLst>
                <a:ext uri="{FF2B5EF4-FFF2-40B4-BE49-F238E27FC236}">
                  <a16:creationId xmlns:a16="http://schemas.microsoft.com/office/drawing/2014/main" id="{BF84CC0C-F4A4-25ED-7B3E-C1409F0010F1}"/>
                </a:ext>
              </a:extLst>
            </p:cNvPr>
            <p:cNvGrpSpPr/>
            <p:nvPr/>
          </p:nvGrpSpPr>
          <p:grpSpPr>
            <a:xfrm>
              <a:off x="1433665" y="4527202"/>
              <a:ext cx="3106319" cy="639852"/>
              <a:chOff x="4760286" y="2503707"/>
              <a:chExt cx="3106319" cy="978517"/>
            </a:xfrm>
          </p:grpSpPr>
          <p:sp>
            <p:nvSpPr>
              <p:cNvPr id="2907" name="Google Shape;2907;p36">
                <a:extLst>
                  <a:ext uri="{FF2B5EF4-FFF2-40B4-BE49-F238E27FC236}">
                    <a16:creationId xmlns:a16="http://schemas.microsoft.com/office/drawing/2014/main" id="{038CCA15-9C6E-8007-326D-18082BFE1078}"/>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8" name="Google Shape;2908;p36">
                <a:extLst>
                  <a:ext uri="{FF2B5EF4-FFF2-40B4-BE49-F238E27FC236}">
                    <a16:creationId xmlns:a16="http://schemas.microsoft.com/office/drawing/2014/main" id="{3BF61570-709E-1997-854A-6FA1C44F5CF6}"/>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09" name="Google Shape;2909;p36">
                <a:extLst>
                  <a:ext uri="{FF2B5EF4-FFF2-40B4-BE49-F238E27FC236}">
                    <a16:creationId xmlns:a16="http://schemas.microsoft.com/office/drawing/2014/main" id="{5EDF46EF-6C2B-1217-1AD6-EFCC3926FDE7}"/>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0" name="Google Shape;2910;p36">
                <a:extLst>
                  <a:ext uri="{FF2B5EF4-FFF2-40B4-BE49-F238E27FC236}">
                    <a16:creationId xmlns:a16="http://schemas.microsoft.com/office/drawing/2014/main" id="{9EF75916-4296-44FE-73E2-82601A76EC3F}"/>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1" name="Google Shape;2911;p36">
                <a:extLst>
                  <a:ext uri="{FF2B5EF4-FFF2-40B4-BE49-F238E27FC236}">
                    <a16:creationId xmlns:a16="http://schemas.microsoft.com/office/drawing/2014/main" id="{BA9E52C6-5F4A-D47B-DBB8-2ABEA769AA7F}"/>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2" name="Google Shape;2912;p36">
                <a:extLst>
                  <a:ext uri="{FF2B5EF4-FFF2-40B4-BE49-F238E27FC236}">
                    <a16:creationId xmlns:a16="http://schemas.microsoft.com/office/drawing/2014/main" id="{CB78B73A-CC06-0BE0-6275-9E2DCF4692E1}"/>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3" name="Google Shape;2913;p36">
                <a:extLst>
                  <a:ext uri="{FF2B5EF4-FFF2-40B4-BE49-F238E27FC236}">
                    <a16:creationId xmlns:a16="http://schemas.microsoft.com/office/drawing/2014/main" id="{CBB471D5-93A8-14CD-A2D3-324CD622A72A}"/>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4" name="Google Shape;2914;p36">
                <a:extLst>
                  <a:ext uri="{FF2B5EF4-FFF2-40B4-BE49-F238E27FC236}">
                    <a16:creationId xmlns:a16="http://schemas.microsoft.com/office/drawing/2014/main" id="{B966C4A9-09DA-C5EF-ED3A-D0235A1312A9}"/>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5" name="Google Shape;2915;p36">
                <a:extLst>
                  <a:ext uri="{FF2B5EF4-FFF2-40B4-BE49-F238E27FC236}">
                    <a16:creationId xmlns:a16="http://schemas.microsoft.com/office/drawing/2014/main" id="{439E0F3F-5123-F175-F643-F07BDA926CEA}"/>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6" name="Google Shape;2916;p36">
                <a:extLst>
                  <a:ext uri="{FF2B5EF4-FFF2-40B4-BE49-F238E27FC236}">
                    <a16:creationId xmlns:a16="http://schemas.microsoft.com/office/drawing/2014/main" id="{6988950F-E201-8B47-5CDC-EFB7AE4D820A}"/>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7" name="Google Shape;2917;p36">
                <a:extLst>
                  <a:ext uri="{FF2B5EF4-FFF2-40B4-BE49-F238E27FC236}">
                    <a16:creationId xmlns:a16="http://schemas.microsoft.com/office/drawing/2014/main" id="{C991B57B-9A65-B884-DBE7-A68C3D9F969C}"/>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8" name="Google Shape;2918;p36">
                <a:extLst>
                  <a:ext uri="{FF2B5EF4-FFF2-40B4-BE49-F238E27FC236}">
                    <a16:creationId xmlns:a16="http://schemas.microsoft.com/office/drawing/2014/main" id="{BED04B4C-DA14-6E90-B2E6-9A37563BE9F3}"/>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19" name="Google Shape;2919;p36">
                <a:extLst>
                  <a:ext uri="{FF2B5EF4-FFF2-40B4-BE49-F238E27FC236}">
                    <a16:creationId xmlns:a16="http://schemas.microsoft.com/office/drawing/2014/main" id="{C6B34A8A-D9EC-5A9B-780D-D250E1250CFF}"/>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0" name="Google Shape;2920;p36">
                <a:extLst>
                  <a:ext uri="{FF2B5EF4-FFF2-40B4-BE49-F238E27FC236}">
                    <a16:creationId xmlns:a16="http://schemas.microsoft.com/office/drawing/2014/main" id="{B3E33A04-5A46-2B30-2FDA-41F8D3258986}"/>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1" name="Google Shape;2921;p36">
                <a:extLst>
                  <a:ext uri="{FF2B5EF4-FFF2-40B4-BE49-F238E27FC236}">
                    <a16:creationId xmlns:a16="http://schemas.microsoft.com/office/drawing/2014/main" id="{ABBE10C6-62D8-4403-C237-DAD681038DB9}"/>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22" name="Google Shape;2922;p36">
              <a:extLst>
                <a:ext uri="{FF2B5EF4-FFF2-40B4-BE49-F238E27FC236}">
                  <a16:creationId xmlns:a16="http://schemas.microsoft.com/office/drawing/2014/main" id="{8AFBCD55-A7BC-CC10-638B-8489DCA226CA}"/>
                </a:ext>
              </a:extLst>
            </p:cNvPr>
            <p:cNvGrpSpPr/>
            <p:nvPr/>
          </p:nvGrpSpPr>
          <p:grpSpPr>
            <a:xfrm flipH="1">
              <a:off x="4587941" y="4527192"/>
              <a:ext cx="3106319" cy="639852"/>
              <a:chOff x="4760286" y="2503707"/>
              <a:chExt cx="3106319" cy="978517"/>
            </a:xfrm>
          </p:grpSpPr>
          <p:sp>
            <p:nvSpPr>
              <p:cNvPr id="2923" name="Google Shape;2923;p36">
                <a:extLst>
                  <a:ext uri="{FF2B5EF4-FFF2-40B4-BE49-F238E27FC236}">
                    <a16:creationId xmlns:a16="http://schemas.microsoft.com/office/drawing/2014/main" id="{F12ADF98-9870-9DA6-B468-31C42E41A402}"/>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4" name="Google Shape;2924;p36">
                <a:extLst>
                  <a:ext uri="{FF2B5EF4-FFF2-40B4-BE49-F238E27FC236}">
                    <a16:creationId xmlns:a16="http://schemas.microsoft.com/office/drawing/2014/main" id="{E781729B-F36B-0883-8CBA-8AA1D0BE512F}"/>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5" name="Google Shape;2925;p36">
                <a:extLst>
                  <a:ext uri="{FF2B5EF4-FFF2-40B4-BE49-F238E27FC236}">
                    <a16:creationId xmlns:a16="http://schemas.microsoft.com/office/drawing/2014/main" id="{5C5AAC99-38E8-07E4-071B-A3CD2F63E399}"/>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6" name="Google Shape;2926;p36">
                <a:extLst>
                  <a:ext uri="{FF2B5EF4-FFF2-40B4-BE49-F238E27FC236}">
                    <a16:creationId xmlns:a16="http://schemas.microsoft.com/office/drawing/2014/main" id="{9A42E399-C8A6-4A06-288A-0079F300F2C2}"/>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7" name="Google Shape;2927;p36">
                <a:extLst>
                  <a:ext uri="{FF2B5EF4-FFF2-40B4-BE49-F238E27FC236}">
                    <a16:creationId xmlns:a16="http://schemas.microsoft.com/office/drawing/2014/main" id="{FA69D43A-F5F2-0D85-785E-0248E405B5F4}"/>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8" name="Google Shape;2928;p36">
                <a:extLst>
                  <a:ext uri="{FF2B5EF4-FFF2-40B4-BE49-F238E27FC236}">
                    <a16:creationId xmlns:a16="http://schemas.microsoft.com/office/drawing/2014/main" id="{7043E02F-DBF9-88E1-42B5-18D3CDFAB25B}"/>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9" name="Google Shape;2929;p36">
                <a:extLst>
                  <a:ext uri="{FF2B5EF4-FFF2-40B4-BE49-F238E27FC236}">
                    <a16:creationId xmlns:a16="http://schemas.microsoft.com/office/drawing/2014/main" id="{C125E501-2528-DCEB-39F9-4565C7311944}"/>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0" name="Google Shape;2930;p36">
                <a:extLst>
                  <a:ext uri="{FF2B5EF4-FFF2-40B4-BE49-F238E27FC236}">
                    <a16:creationId xmlns:a16="http://schemas.microsoft.com/office/drawing/2014/main" id="{5436FA77-DA37-E33F-D7B9-451F06F2CD00}"/>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1" name="Google Shape;2931;p36">
                <a:extLst>
                  <a:ext uri="{FF2B5EF4-FFF2-40B4-BE49-F238E27FC236}">
                    <a16:creationId xmlns:a16="http://schemas.microsoft.com/office/drawing/2014/main" id="{DD60336E-F745-3CC9-E589-A8329E63CD8C}"/>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2" name="Google Shape;2932;p36">
                <a:extLst>
                  <a:ext uri="{FF2B5EF4-FFF2-40B4-BE49-F238E27FC236}">
                    <a16:creationId xmlns:a16="http://schemas.microsoft.com/office/drawing/2014/main" id="{1957F96F-6E76-C3E5-5AD9-F54C2FBA0142}"/>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3" name="Google Shape;2933;p36">
                <a:extLst>
                  <a:ext uri="{FF2B5EF4-FFF2-40B4-BE49-F238E27FC236}">
                    <a16:creationId xmlns:a16="http://schemas.microsoft.com/office/drawing/2014/main" id="{6DA16F54-F7AF-4EAA-A93F-3FB92C3009C3}"/>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4" name="Google Shape;2934;p36">
                <a:extLst>
                  <a:ext uri="{FF2B5EF4-FFF2-40B4-BE49-F238E27FC236}">
                    <a16:creationId xmlns:a16="http://schemas.microsoft.com/office/drawing/2014/main" id="{F38D4E72-2052-B6F6-8A08-FA4479BA9573}"/>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5" name="Google Shape;2935;p36">
                <a:extLst>
                  <a:ext uri="{FF2B5EF4-FFF2-40B4-BE49-F238E27FC236}">
                    <a16:creationId xmlns:a16="http://schemas.microsoft.com/office/drawing/2014/main" id="{CAB7F7FC-BB9A-BA14-4277-1FF7C159EDEF}"/>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6" name="Google Shape;2936;p36">
                <a:extLst>
                  <a:ext uri="{FF2B5EF4-FFF2-40B4-BE49-F238E27FC236}">
                    <a16:creationId xmlns:a16="http://schemas.microsoft.com/office/drawing/2014/main" id="{CBA8B836-CF97-A2F1-118A-4AB2732F3397}"/>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7" name="Google Shape;2937;p36">
                <a:extLst>
                  <a:ext uri="{FF2B5EF4-FFF2-40B4-BE49-F238E27FC236}">
                    <a16:creationId xmlns:a16="http://schemas.microsoft.com/office/drawing/2014/main" id="{7D04A9EC-C06B-26A2-770F-87E6253C4945}"/>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938" name="Google Shape;2938;p36">
            <a:extLst>
              <a:ext uri="{FF2B5EF4-FFF2-40B4-BE49-F238E27FC236}">
                <a16:creationId xmlns:a16="http://schemas.microsoft.com/office/drawing/2014/main" id="{7EFEE49E-DDC9-7C13-B6BB-1241CEEC80B7}"/>
              </a:ext>
            </a:extLst>
          </p:cNvPr>
          <p:cNvGrpSpPr/>
          <p:nvPr/>
        </p:nvGrpSpPr>
        <p:grpSpPr>
          <a:xfrm>
            <a:off x="1441734" y="-46"/>
            <a:ext cx="6260531" cy="639863"/>
            <a:chOff x="1441734" y="-46"/>
            <a:chExt cx="6260531" cy="639863"/>
          </a:xfrm>
        </p:grpSpPr>
        <p:grpSp>
          <p:nvGrpSpPr>
            <p:cNvPr id="2939" name="Google Shape;2939;p36">
              <a:extLst>
                <a:ext uri="{FF2B5EF4-FFF2-40B4-BE49-F238E27FC236}">
                  <a16:creationId xmlns:a16="http://schemas.microsoft.com/office/drawing/2014/main" id="{D7FBC545-4E2B-3EC6-C99B-D35B350D4511}"/>
                </a:ext>
              </a:extLst>
            </p:cNvPr>
            <p:cNvGrpSpPr/>
            <p:nvPr/>
          </p:nvGrpSpPr>
          <p:grpSpPr>
            <a:xfrm rot="10800000">
              <a:off x="4595947" y="-46"/>
              <a:ext cx="3106319" cy="639852"/>
              <a:chOff x="4760286" y="2503707"/>
              <a:chExt cx="3106319" cy="978517"/>
            </a:xfrm>
          </p:grpSpPr>
          <p:sp>
            <p:nvSpPr>
              <p:cNvPr id="2940" name="Google Shape;2940;p36">
                <a:extLst>
                  <a:ext uri="{FF2B5EF4-FFF2-40B4-BE49-F238E27FC236}">
                    <a16:creationId xmlns:a16="http://schemas.microsoft.com/office/drawing/2014/main" id="{2A290033-92E0-8E62-1D18-3DBB43F8CEA6}"/>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1" name="Google Shape;2941;p36">
                <a:extLst>
                  <a:ext uri="{FF2B5EF4-FFF2-40B4-BE49-F238E27FC236}">
                    <a16:creationId xmlns:a16="http://schemas.microsoft.com/office/drawing/2014/main" id="{C21CCA90-24A6-5C45-237B-442EA94A75B5}"/>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2" name="Google Shape;2942;p36">
                <a:extLst>
                  <a:ext uri="{FF2B5EF4-FFF2-40B4-BE49-F238E27FC236}">
                    <a16:creationId xmlns:a16="http://schemas.microsoft.com/office/drawing/2014/main" id="{4BEB0A84-5BF3-872A-980F-772125A03155}"/>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3" name="Google Shape;2943;p36">
                <a:extLst>
                  <a:ext uri="{FF2B5EF4-FFF2-40B4-BE49-F238E27FC236}">
                    <a16:creationId xmlns:a16="http://schemas.microsoft.com/office/drawing/2014/main" id="{8FCB9D4F-A2C1-E4CF-5A16-1B1F97F8EE13}"/>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4" name="Google Shape;2944;p36">
                <a:extLst>
                  <a:ext uri="{FF2B5EF4-FFF2-40B4-BE49-F238E27FC236}">
                    <a16:creationId xmlns:a16="http://schemas.microsoft.com/office/drawing/2014/main" id="{5C2A3DCA-48BB-B1F3-65CD-9DCDBB5DEB50}"/>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5" name="Google Shape;2945;p36">
                <a:extLst>
                  <a:ext uri="{FF2B5EF4-FFF2-40B4-BE49-F238E27FC236}">
                    <a16:creationId xmlns:a16="http://schemas.microsoft.com/office/drawing/2014/main" id="{985C3156-F2A0-156C-DD99-D98EAF7E7338}"/>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6" name="Google Shape;2946;p36">
                <a:extLst>
                  <a:ext uri="{FF2B5EF4-FFF2-40B4-BE49-F238E27FC236}">
                    <a16:creationId xmlns:a16="http://schemas.microsoft.com/office/drawing/2014/main" id="{C7B7565B-31B8-BEB2-4FCB-2BFDFC08B17A}"/>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7" name="Google Shape;2947;p36">
                <a:extLst>
                  <a:ext uri="{FF2B5EF4-FFF2-40B4-BE49-F238E27FC236}">
                    <a16:creationId xmlns:a16="http://schemas.microsoft.com/office/drawing/2014/main" id="{B7C818D7-F587-530A-CDC0-7CB0503DB72E}"/>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8" name="Google Shape;2948;p36">
                <a:extLst>
                  <a:ext uri="{FF2B5EF4-FFF2-40B4-BE49-F238E27FC236}">
                    <a16:creationId xmlns:a16="http://schemas.microsoft.com/office/drawing/2014/main" id="{E2D42596-6837-CCB2-409C-430835415ECC}"/>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9" name="Google Shape;2949;p36">
                <a:extLst>
                  <a:ext uri="{FF2B5EF4-FFF2-40B4-BE49-F238E27FC236}">
                    <a16:creationId xmlns:a16="http://schemas.microsoft.com/office/drawing/2014/main" id="{7AEBFF0C-FF85-47CF-6FFD-17330BDD5FC1}"/>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0" name="Google Shape;2950;p36">
                <a:extLst>
                  <a:ext uri="{FF2B5EF4-FFF2-40B4-BE49-F238E27FC236}">
                    <a16:creationId xmlns:a16="http://schemas.microsoft.com/office/drawing/2014/main" id="{EA6A6B37-C0A9-3681-23CC-B72152FFE59B}"/>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1" name="Google Shape;2951;p36">
                <a:extLst>
                  <a:ext uri="{FF2B5EF4-FFF2-40B4-BE49-F238E27FC236}">
                    <a16:creationId xmlns:a16="http://schemas.microsoft.com/office/drawing/2014/main" id="{A332B299-77F5-6D03-31B7-AEDD1DC60341}"/>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2" name="Google Shape;2952;p36">
                <a:extLst>
                  <a:ext uri="{FF2B5EF4-FFF2-40B4-BE49-F238E27FC236}">
                    <a16:creationId xmlns:a16="http://schemas.microsoft.com/office/drawing/2014/main" id="{E7A4B170-D3EC-A0AB-5966-0D6CDE3C6521}"/>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3" name="Google Shape;2953;p36">
                <a:extLst>
                  <a:ext uri="{FF2B5EF4-FFF2-40B4-BE49-F238E27FC236}">
                    <a16:creationId xmlns:a16="http://schemas.microsoft.com/office/drawing/2014/main" id="{F4FEEF60-7A65-F07C-3904-002EFFB81A4C}"/>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4" name="Google Shape;2954;p36">
                <a:extLst>
                  <a:ext uri="{FF2B5EF4-FFF2-40B4-BE49-F238E27FC236}">
                    <a16:creationId xmlns:a16="http://schemas.microsoft.com/office/drawing/2014/main" id="{344CB59F-F12C-FFC5-5CDD-958CF70F553B}"/>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55" name="Google Shape;2955;p36">
              <a:extLst>
                <a:ext uri="{FF2B5EF4-FFF2-40B4-BE49-F238E27FC236}">
                  <a16:creationId xmlns:a16="http://schemas.microsoft.com/office/drawing/2014/main" id="{10379577-C3D9-EB80-3862-FCA52CD0D902}"/>
                </a:ext>
              </a:extLst>
            </p:cNvPr>
            <p:cNvGrpSpPr/>
            <p:nvPr/>
          </p:nvGrpSpPr>
          <p:grpSpPr>
            <a:xfrm rot="10800000" flipH="1">
              <a:off x="1441734" y="-35"/>
              <a:ext cx="3106319" cy="639852"/>
              <a:chOff x="4760286" y="2503707"/>
              <a:chExt cx="3106319" cy="978517"/>
            </a:xfrm>
          </p:grpSpPr>
          <p:sp>
            <p:nvSpPr>
              <p:cNvPr id="2956" name="Google Shape;2956;p36">
                <a:extLst>
                  <a:ext uri="{FF2B5EF4-FFF2-40B4-BE49-F238E27FC236}">
                    <a16:creationId xmlns:a16="http://schemas.microsoft.com/office/drawing/2014/main" id="{0F126C03-8029-5B34-B00E-4F3A4FDD0989}"/>
                  </a:ext>
                </a:extLst>
              </p:cNvPr>
              <p:cNvSpPr/>
              <p:nvPr/>
            </p:nvSpPr>
            <p:spPr>
              <a:xfrm>
                <a:off x="4760286" y="3383815"/>
                <a:ext cx="168230" cy="98408"/>
              </a:xfrm>
              <a:custGeom>
                <a:avLst/>
                <a:gdLst/>
                <a:ahLst/>
                <a:cxnLst/>
                <a:rect l="l" t="t" r="r" b="b"/>
                <a:pathLst>
                  <a:path w="665" h="389" extrusionOk="0">
                    <a:moveTo>
                      <a:pt x="0" y="0"/>
                    </a:moveTo>
                    <a:lnTo>
                      <a:pt x="665" y="0"/>
                    </a:lnTo>
                    <a:lnTo>
                      <a:pt x="665" y="389"/>
                    </a:lnTo>
                    <a:lnTo>
                      <a:pt x="0" y="389"/>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7" name="Google Shape;2957;p36">
                <a:extLst>
                  <a:ext uri="{FF2B5EF4-FFF2-40B4-BE49-F238E27FC236}">
                    <a16:creationId xmlns:a16="http://schemas.microsoft.com/office/drawing/2014/main" id="{DDD23912-F8B7-A8F2-EBBD-7ECF6CF34CAF}"/>
                  </a:ext>
                </a:extLst>
              </p:cNvPr>
              <p:cNvSpPr/>
              <p:nvPr/>
            </p:nvSpPr>
            <p:spPr>
              <a:xfrm>
                <a:off x="4970005" y="3265422"/>
                <a:ext cx="168230" cy="216802"/>
              </a:xfrm>
              <a:custGeom>
                <a:avLst/>
                <a:gdLst/>
                <a:ahLst/>
                <a:cxnLst/>
                <a:rect l="l" t="t" r="r" b="b"/>
                <a:pathLst>
                  <a:path w="665" h="857" extrusionOk="0">
                    <a:moveTo>
                      <a:pt x="0" y="0"/>
                    </a:moveTo>
                    <a:lnTo>
                      <a:pt x="665" y="0"/>
                    </a:lnTo>
                    <a:lnTo>
                      <a:pt x="665" y="857"/>
                    </a:lnTo>
                    <a:lnTo>
                      <a:pt x="0" y="85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8" name="Google Shape;2958;p36">
                <a:extLst>
                  <a:ext uri="{FF2B5EF4-FFF2-40B4-BE49-F238E27FC236}">
                    <a16:creationId xmlns:a16="http://schemas.microsoft.com/office/drawing/2014/main" id="{03BFC994-EC73-A378-A685-078E781065B8}"/>
                  </a:ext>
                </a:extLst>
              </p:cNvPr>
              <p:cNvSpPr/>
              <p:nvPr/>
            </p:nvSpPr>
            <p:spPr>
              <a:xfrm>
                <a:off x="5179977" y="3196106"/>
                <a:ext cx="168230" cy="286118"/>
              </a:xfrm>
              <a:custGeom>
                <a:avLst/>
                <a:gdLst/>
                <a:ahLst/>
                <a:cxnLst/>
                <a:rect l="l" t="t" r="r" b="b"/>
                <a:pathLst>
                  <a:path w="665" h="1131" extrusionOk="0">
                    <a:moveTo>
                      <a:pt x="0" y="0"/>
                    </a:moveTo>
                    <a:lnTo>
                      <a:pt x="665" y="0"/>
                    </a:lnTo>
                    <a:lnTo>
                      <a:pt x="665" y="1131"/>
                    </a:lnTo>
                    <a:lnTo>
                      <a:pt x="0" y="113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9" name="Google Shape;2959;p36">
                <a:extLst>
                  <a:ext uri="{FF2B5EF4-FFF2-40B4-BE49-F238E27FC236}">
                    <a16:creationId xmlns:a16="http://schemas.microsoft.com/office/drawing/2014/main" id="{0AC6B286-29BD-8D1E-9B9F-54A145E667AA}"/>
                  </a:ext>
                </a:extLst>
              </p:cNvPr>
              <p:cNvSpPr/>
              <p:nvPr/>
            </p:nvSpPr>
            <p:spPr>
              <a:xfrm>
                <a:off x="5389949" y="3072400"/>
                <a:ext cx="168230" cy="409824"/>
              </a:xfrm>
              <a:custGeom>
                <a:avLst/>
                <a:gdLst/>
                <a:ahLst/>
                <a:cxnLst/>
                <a:rect l="l" t="t" r="r" b="b"/>
                <a:pathLst>
                  <a:path w="665" h="1620" extrusionOk="0">
                    <a:moveTo>
                      <a:pt x="0" y="0"/>
                    </a:moveTo>
                    <a:lnTo>
                      <a:pt x="665" y="0"/>
                    </a:lnTo>
                    <a:lnTo>
                      <a:pt x="665" y="1620"/>
                    </a:lnTo>
                    <a:lnTo>
                      <a:pt x="0" y="1620"/>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0" name="Google Shape;2960;p36">
                <a:extLst>
                  <a:ext uri="{FF2B5EF4-FFF2-40B4-BE49-F238E27FC236}">
                    <a16:creationId xmlns:a16="http://schemas.microsoft.com/office/drawing/2014/main" id="{66D20B2E-AEAD-7128-981B-0D86D7883B4C}"/>
                  </a:ext>
                </a:extLst>
              </p:cNvPr>
              <p:cNvSpPr/>
              <p:nvPr/>
            </p:nvSpPr>
            <p:spPr>
              <a:xfrm>
                <a:off x="5599668" y="2949959"/>
                <a:ext cx="168483" cy="532265"/>
              </a:xfrm>
              <a:custGeom>
                <a:avLst/>
                <a:gdLst/>
                <a:ahLst/>
                <a:cxnLst/>
                <a:rect l="l" t="t" r="r" b="b"/>
                <a:pathLst>
                  <a:path w="666" h="2104" extrusionOk="0">
                    <a:moveTo>
                      <a:pt x="0" y="0"/>
                    </a:moveTo>
                    <a:lnTo>
                      <a:pt x="666" y="0"/>
                    </a:lnTo>
                    <a:lnTo>
                      <a:pt x="666" y="2104"/>
                    </a:lnTo>
                    <a:lnTo>
                      <a:pt x="0" y="210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1" name="Google Shape;2961;p36">
                <a:extLst>
                  <a:ext uri="{FF2B5EF4-FFF2-40B4-BE49-F238E27FC236}">
                    <a16:creationId xmlns:a16="http://schemas.microsoft.com/office/drawing/2014/main" id="{964EBD56-0AB5-5C86-046C-4D8A28ACA7BD}"/>
                  </a:ext>
                </a:extLst>
              </p:cNvPr>
              <p:cNvSpPr/>
              <p:nvPr/>
            </p:nvSpPr>
            <p:spPr>
              <a:xfrm>
                <a:off x="5809639" y="2902147"/>
                <a:ext cx="168230" cy="580077"/>
              </a:xfrm>
              <a:custGeom>
                <a:avLst/>
                <a:gdLst/>
                <a:ahLst/>
                <a:cxnLst/>
                <a:rect l="l" t="t" r="r" b="b"/>
                <a:pathLst>
                  <a:path w="665" h="2293" extrusionOk="0">
                    <a:moveTo>
                      <a:pt x="0" y="0"/>
                    </a:moveTo>
                    <a:lnTo>
                      <a:pt x="665" y="0"/>
                    </a:lnTo>
                    <a:lnTo>
                      <a:pt x="665" y="2293"/>
                    </a:lnTo>
                    <a:lnTo>
                      <a:pt x="0" y="22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2" name="Google Shape;2962;p36">
                <a:extLst>
                  <a:ext uri="{FF2B5EF4-FFF2-40B4-BE49-F238E27FC236}">
                    <a16:creationId xmlns:a16="http://schemas.microsoft.com/office/drawing/2014/main" id="{85DD95EF-81D3-7821-252C-F81FF4B7493B}"/>
                  </a:ext>
                </a:extLst>
              </p:cNvPr>
              <p:cNvSpPr/>
              <p:nvPr/>
            </p:nvSpPr>
            <p:spPr>
              <a:xfrm>
                <a:off x="6229330" y="2813352"/>
                <a:ext cx="168230" cy="668873"/>
              </a:xfrm>
              <a:custGeom>
                <a:avLst/>
                <a:gdLst/>
                <a:ahLst/>
                <a:cxnLst/>
                <a:rect l="l" t="t" r="r" b="b"/>
                <a:pathLst>
                  <a:path w="665" h="2644" extrusionOk="0">
                    <a:moveTo>
                      <a:pt x="0" y="0"/>
                    </a:moveTo>
                    <a:lnTo>
                      <a:pt x="665" y="0"/>
                    </a:lnTo>
                    <a:lnTo>
                      <a:pt x="665" y="2644"/>
                    </a:lnTo>
                    <a:lnTo>
                      <a:pt x="0" y="2644"/>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3" name="Google Shape;2963;p36">
                <a:extLst>
                  <a:ext uri="{FF2B5EF4-FFF2-40B4-BE49-F238E27FC236}">
                    <a16:creationId xmlns:a16="http://schemas.microsoft.com/office/drawing/2014/main" id="{EC857EC1-BCE6-DC07-4F1B-4FE4284AD9B2}"/>
                  </a:ext>
                </a:extLst>
              </p:cNvPr>
              <p:cNvSpPr/>
              <p:nvPr/>
            </p:nvSpPr>
            <p:spPr>
              <a:xfrm>
                <a:off x="6649021" y="2777176"/>
                <a:ext cx="168230" cy="705048"/>
              </a:xfrm>
              <a:custGeom>
                <a:avLst/>
                <a:gdLst/>
                <a:ahLst/>
                <a:cxnLst/>
                <a:rect l="l" t="t" r="r" b="b"/>
                <a:pathLst>
                  <a:path w="665" h="2787" extrusionOk="0">
                    <a:moveTo>
                      <a:pt x="0" y="0"/>
                    </a:moveTo>
                    <a:lnTo>
                      <a:pt x="665" y="0"/>
                    </a:lnTo>
                    <a:lnTo>
                      <a:pt x="665" y="2787"/>
                    </a:lnTo>
                    <a:lnTo>
                      <a:pt x="0" y="278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4" name="Google Shape;2964;p36">
                <a:extLst>
                  <a:ext uri="{FF2B5EF4-FFF2-40B4-BE49-F238E27FC236}">
                    <a16:creationId xmlns:a16="http://schemas.microsoft.com/office/drawing/2014/main" id="{09D66709-0942-2101-2FAF-2A2D7048EF8C}"/>
                  </a:ext>
                </a:extLst>
              </p:cNvPr>
              <p:cNvSpPr/>
              <p:nvPr/>
            </p:nvSpPr>
            <p:spPr>
              <a:xfrm>
                <a:off x="6858993" y="2717979"/>
                <a:ext cx="168230" cy="764245"/>
              </a:xfrm>
              <a:custGeom>
                <a:avLst/>
                <a:gdLst/>
                <a:ahLst/>
                <a:cxnLst/>
                <a:rect l="l" t="t" r="r" b="b"/>
                <a:pathLst>
                  <a:path w="665" h="3021" extrusionOk="0">
                    <a:moveTo>
                      <a:pt x="0" y="0"/>
                    </a:moveTo>
                    <a:lnTo>
                      <a:pt x="665" y="0"/>
                    </a:lnTo>
                    <a:lnTo>
                      <a:pt x="665" y="3021"/>
                    </a:lnTo>
                    <a:lnTo>
                      <a:pt x="0" y="302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5" name="Google Shape;2965;p36">
                <a:extLst>
                  <a:ext uri="{FF2B5EF4-FFF2-40B4-BE49-F238E27FC236}">
                    <a16:creationId xmlns:a16="http://schemas.microsoft.com/office/drawing/2014/main" id="{DD515B3B-2158-C9A9-CA16-E1F6CCD27A2F}"/>
                  </a:ext>
                </a:extLst>
              </p:cNvPr>
              <p:cNvSpPr/>
              <p:nvPr/>
            </p:nvSpPr>
            <p:spPr>
              <a:xfrm>
                <a:off x="7068712" y="2594779"/>
                <a:ext cx="168230" cy="887445"/>
              </a:xfrm>
              <a:custGeom>
                <a:avLst/>
                <a:gdLst/>
                <a:ahLst/>
                <a:cxnLst/>
                <a:rect l="l" t="t" r="r" b="b"/>
                <a:pathLst>
                  <a:path w="665" h="3508" extrusionOk="0">
                    <a:moveTo>
                      <a:pt x="0" y="0"/>
                    </a:moveTo>
                    <a:lnTo>
                      <a:pt x="665" y="0"/>
                    </a:lnTo>
                    <a:lnTo>
                      <a:pt x="665" y="3508"/>
                    </a:lnTo>
                    <a:lnTo>
                      <a:pt x="0" y="350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6" name="Google Shape;2966;p36">
                <a:extLst>
                  <a:ext uri="{FF2B5EF4-FFF2-40B4-BE49-F238E27FC236}">
                    <a16:creationId xmlns:a16="http://schemas.microsoft.com/office/drawing/2014/main" id="{7C8DD5AA-D2C1-E7C7-21C5-E075916AA786}"/>
                  </a:ext>
                </a:extLst>
              </p:cNvPr>
              <p:cNvSpPr/>
              <p:nvPr/>
            </p:nvSpPr>
            <p:spPr>
              <a:xfrm>
                <a:off x="7278684" y="2623871"/>
                <a:ext cx="168230" cy="858353"/>
              </a:xfrm>
              <a:custGeom>
                <a:avLst/>
                <a:gdLst/>
                <a:ahLst/>
                <a:cxnLst/>
                <a:rect l="l" t="t" r="r" b="b"/>
                <a:pathLst>
                  <a:path w="665" h="3393" extrusionOk="0">
                    <a:moveTo>
                      <a:pt x="0" y="0"/>
                    </a:moveTo>
                    <a:lnTo>
                      <a:pt x="665" y="0"/>
                    </a:lnTo>
                    <a:lnTo>
                      <a:pt x="665" y="3393"/>
                    </a:lnTo>
                    <a:lnTo>
                      <a:pt x="0" y="339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7" name="Google Shape;2967;p36">
                <a:extLst>
                  <a:ext uri="{FF2B5EF4-FFF2-40B4-BE49-F238E27FC236}">
                    <a16:creationId xmlns:a16="http://schemas.microsoft.com/office/drawing/2014/main" id="{AC6FFFEE-182D-D39D-2180-A6433A3E67E7}"/>
                  </a:ext>
                </a:extLst>
              </p:cNvPr>
              <p:cNvSpPr/>
              <p:nvPr/>
            </p:nvSpPr>
            <p:spPr>
              <a:xfrm>
                <a:off x="7488656" y="2556074"/>
                <a:ext cx="168230" cy="926151"/>
              </a:xfrm>
              <a:custGeom>
                <a:avLst/>
                <a:gdLst/>
                <a:ahLst/>
                <a:cxnLst/>
                <a:rect l="l" t="t" r="r" b="b"/>
                <a:pathLst>
                  <a:path w="665" h="3661" extrusionOk="0">
                    <a:moveTo>
                      <a:pt x="0" y="0"/>
                    </a:moveTo>
                    <a:lnTo>
                      <a:pt x="665" y="0"/>
                    </a:lnTo>
                    <a:lnTo>
                      <a:pt x="665" y="3661"/>
                    </a:lnTo>
                    <a:lnTo>
                      <a:pt x="0" y="3661"/>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8" name="Google Shape;2968;p36">
                <a:extLst>
                  <a:ext uri="{FF2B5EF4-FFF2-40B4-BE49-F238E27FC236}">
                    <a16:creationId xmlns:a16="http://schemas.microsoft.com/office/drawing/2014/main" id="{7A0F41A9-CAA9-98B8-FE7D-DDD2C2D8D5E4}"/>
                  </a:ext>
                </a:extLst>
              </p:cNvPr>
              <p:cNvSpPr/>
              <p:nvPr/>
            </p:nvSpPr>
            <p:spPr>
              <a:xfrm>
                <a:off x="7698375" y="2503707"/>
                <a:ext cx="168230" cy="978517"/>
              </a:xfrm>
              <a:custGeom>
                <a:avLst/>
                <a:gdLst/>
                <a:ahLst/>
                <a:cxnLst/>
                <a:rect l="l" t="t" r="r" b="b"/>
                <a:pathLst>
                  <a:path w="665" h="3868" extrusionOk="0">
                    <a:moveTo>
                      <a:pt x="0" y="0"/>
                    </a:moveTo>
                    <a:lnTo>
                      <a:pt x="665" y="0"/>
                    </a:lnTo>
                    <a:lnTo>
                      <a:pt x="665" y="3868"/>
                    </a:lnTo>
                    <a:lnTo>
                      <a:pt x="0" y="3868"/>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9" name="Google Shape;2969;p36">
                <a:extLst>
                  <a:ext uri="{FF2B5EF4-FFF2-40B4-BE49-F238E27FC236}">
                    <a16:creationId xmlns:a16="http://schemas.microsoft.com/office/drawing/2014/main" id="{2D402A9C-B328-F582-E8AA-0B2D3D58D09B}"/>
                  </a:ext>
                </a:extLst>
              </p:cNvPr>
              <p:cNvSpPr/>
              <p:nvPr/>
            </p:nvSpPr>
            <p:spPr>
              <a:xfrm>
                <a:off x="6019611" y="2974498"/>
                <a:ext cx="168230" cy="507726"/>
              </a:xfrm>
              <a:custGeom>
                <a:avLst/>
                <a:gdLst/>
                <a:ahLst/>
                <a:cxnLst/>
                <a:rect l="l" t="t" r="r" b="b"/>
                <a:pathLst>
                  <a:path w="665" h="2007" extrusionOk="0">
                    <a:moveTo>
                      <a:pt x="0" y="0"/>
                    </a:moveTo>
                    <a:lnTo>
                      <a:pt x="665" y="0"/>
                    </a:lnTo>
                    <a:lnTo>
                      <a:pt x="665" y="2007"/>
                    </a:lnTo>
                    <a:lnTo>
                      <a:pt x="0" y="2007"/>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0" name="Google Shape;2970;p36">
                <a:extLst>
                  <a:ext uri="{FF2B5EF4-FFF2-40B4-BE49-F238E27FC236}">
                    <a16:creationId xmlns:a16="http://schemas.microsoft.com/office/drawing/2014/main" id="{1FC2711D-5321-1AB4-A2AF-527B1F16F206}"/>
                  </a:ext>
                </a:extLst>
              </p:cNvPr>
              <p:cNvSpPr/>
              <p:nvPr/>
            </p:nvSpPr>
            <p:spPr>
              <a:xfrm>
                <a:off x="6439049" y="2919855"/>
                <a:ext cx="168230" cy="562369"/>
              </a:xfrm>
              <a:custGeom>
                <a:avLst/>
                <a:gdLst/>
                <a:ahLst/>
                <a:cxnLst/>
                <a:rect l="l" t="t" r="r" b="b"/>
                <a:pathLst>
                  <a:path w="665" h="2223" extrusionOk="0">
                    <a:moveTo>
                      <a:pt x="0" y="0"/>
                    </a:moveTo>
                    <a:lnTo>
                      <a:pt x="665" y="0"/>
                    </a:lnTo>
                    <a:lnTo>
                      <a:pt x="665" y="2223"/>
                    </a:lnTo>
                    <a:lnTo>
                      <a:pt x="0" y="2223"/>
                    </a:lnTo>
                    <a:lnTo>
                      <a:pt x="0"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71749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3D9D-5C05-362F-6657-F62E88E418F4}"/>
              </a:ext>
            </a:extLst>
          </p:cNvPr>
          <p:cNvSpPr>
            <a:spLocks noGrp="1"/>
          </p:cNvSpPr>
          <p:nvPr>
            <p:ph type="title"/>
          </p:nvPr>
        </p:nvSpPr>
        <p:spPr/>
        <p:txBody>
          <a:bodyPr/>
          <a:lstStyle/>
          <a:p>
            <a:r>
              <a:rPr lang="en-US">
                <a:latin typeface="Lato"/>
              </a:rPr>
              <a:t>Who is Sam’s Club?</a:t>
            </a:r>
          </a:p>
        </p:txBody>
      </p:sp>
      <p:sp>
        <p:nvSpPr>
          <p:cNvPr id="3" name="Subtitle 2">
            <a:extLst>
              <a:ext uri="{FF2B5EF4-FFF2-40B4-BE49-F238E27FC236}">
                <a16:creationId xmlns:a16="http://schemas.microsoft.com/office/drawing/2014/main" id="{AAB2ADDC-0730-8F7A-F065-FE711300766C}"/>
              </a:ext>
            </a:extLst>
          </p:cNvPr>
          <p:cNvSpPr>
            <a:spLocks noGrp="1"/>
          </p:cNvSpPr>
          <p:nvPr>
            <p:ph type="subTitle" idx="1"/>
          </p:nvPr>
        </p:nvSpPr>
        <p:spPr/>
        <p:txBody>
          <a:bodyPr/>
          <a:lstStyle/>
          <a:p>
            <a:pPr>
              <a:buFont typeface="Courier New" panose="02070309020205020404" pitchFamily="49" charset="0"/>
              <a:buChar char="o"/>
            </a:pPr>
            <a:r>
              <a:rPr lang="en-US" sz="1200"/>
              <a:t>Membership-based warehouse, founded by Sam Walton</a:t>
            </a:r>
          </a:p>
          <a:p>
            <a:pPr>
              <a:buFont typeface="Courier New" panose="02070309020205020404" pitchFamily="49" charset="0"/>
              <a:buChar char="o"/>
            </a:pPr>
            <a:r>
              <a:rPr lang="en-US" sz="1200"/>
              <a:t>Provides value &amp; quality through a curated assortment of products</a:t>
            </a:r>
          </a:p>
          <a:p>
            <a:pPr lvl="1">
              <a:buFont typeface="Courier New" panose="02070309020205020404" pitchFamily="49" charset="0"/>
              <a:buChar char="o"/>
            </a:pPr>
            <a:r>
              <a:rPr lang="en-US" sz="1200"/>
              <a:t>Allows members to access savings in bulk</a:t>
            </a:r>
          </a:p>
        </p:txBody>
      </p:sp>
      <p:sp>
        <p:nvSpPr>
          <p:cNvPr id="4" name="Subtitle 3">
            <a:extLst>
              <a:ext uri="{FF2B5EF4-FFF2-40B4-BE49-F238E27FC236}">
                <a16:creationId xmlns:a16="http://schemas.microsoft.com/office/drawing/2014/main" id="{088BF6EB-EF17-5119-BBEA-278FD84047A1}"/>
              </a:ext>
            </a:extLst>
          </p:cNvPr>
          <p:cNvSpPr>
            <a:spLocks noGrp="1"/>
          </p:cNvSpPr>
          <p:nvPr>
            <p:ph type="subTitle" idx="2"/>
          </p:nvPr>
        </p:nvSpPr>
        <p:spPr>
          <a:xfrm>
            <a:off x="3382483" y="1908125"/>
            <a:ext cx="2379000" cy="3147452"/>
          </a:xfrm>
        </p:spPr>
        <p:txBody>
          <a:bodyPr/>
          <a:lstStyle/>
          <a:p>
            <a:pPr>
              <a:buFont typeface="Courier New" panose="02070309020205020404" pitchFamily="49" charset="0"/>
              <a:buChar char="o"/>
            </a:pPr>
            <a:r>
              <a:rPr lang="en-US" sz="1200"/>
              <a:t>Sam’s Club has nearly 600 store locations across the U.S., Puerto Rico, with additional clubs in China, and Mexico</a:t>
            </a:r>
          </a:p>
          <a:p>
            <a:pPr lvl="1">
              <a:buFont typeface="Courier New" panose="02070309020205020404" pitchFamily="49" charset="0"/>
              <a:buChar char="o"/>
            </a:pPr>
            <a:r>
              <a:rPr lang="en-US" sz="1200"/>
              <a:t>Data given for United States (includes Puerto Rico)</a:t>
            </a:r>
          </a:p>
          <a:p>
            <a:pPr>
              <a:buFont typeface="Courier New" panose="02070309020205020404" pitchFamily="49" charset="0"/>
              <a:buChar char="o"/>
            </a:pPr>
            <a:r>
              <a:rPr lang="en-US" sz="1200"/>
              <a:t>Serve millions of members through different channels</a:t>
            </a:r>
          </a:p>
          <a:p>
            <a:pPr lvl="1">
              <a:buFont typeface="Courier New" panose="02070309020205020404" pitchFamily="49" charset="0"/>
              <a:buChar char="o"/>
            </a:pPr>
            <a:r>
              <a:rPr lang="en-US" sz="1200"/>
              <a:t>In-store</a:t>
            </a:r>
          </a:p>
          <a:p>
            <a:pPr lvl="1">
              <a:buFont typeface="Courier New" panose="02070309020205020404" pitchFamily="49" charset="0"/>
              <a:buChar char="o"/>
            </a:pPr>
            <a:r>
              <a:rPr lang="en-US" sz="1200"/>
              <a:t>Online</a:t>
            </a:r>
          </a:p>
        </p:txBody>
      </p:sp>
      <p:sp>
        <p:nvSpPr>
          <p:cNvPr id="5" name="Subtitle 4">
            <a:extLst>
              <a:ext uri="{FF2B5EF4-FFF2-40B4-BE49-F238E27FC236}">
                <a16:creationId xmlns:a16="http://schemas.microsoft.com/office/drawing/2014/main" id="{EFD0425C-E3AF-91D0-4BB2-A2EB2A0C3B6E}"/>
              </a:ext>
            </a:extLst>
          </p:cNvPr>
          <p:cNvSpPr>
            <a:spLocks noGrp="1"/>
          </p:cNvSpPr>
          <p:nvPr>
            <p:ph type="subTitle" idx="3"/>
          </p:nvPr>
        </p:nvSpPr>
        <p:spPr>
          <a:xfrm>
            <a:off x="6044948" y="1908125"/>
            <a:ext cx="2535526" cy="2461652"/>
          </a:xfrm>
        </p:spPr>
        <p:txBody>
          <a:bodyPr/>
          <a:lstStyle/>
          <a:p>
            <a:pPr>
              <a:buFont typeface="Courier New" panose="02070309020205020404" pitchFamily="49" charset="0"/>
              <a:buChar char="o"/>
            </a:pPr>
            <a:r>
              <a:rPr lang="en-US" sz="1200"/>
              <a:t>We are tackling the challenge of optimizing product assortment</a:t>
            </a:r>
          </a:p>
          <a:p>
            <a:pPr lvl="1">
              <a:buFont typeface="Courier New" panose="02070309020205020404" pitchFamily="49" charset="0"/>
              <a:buChar char="o"/>
            </a:pPr>
            <a:r>
              <a:rPr lang="en-US" sz="1200"/>
              <a:t>Stemmed from:</a:t>
            </a:r>
          </a:p>
          <a:p>
            <a:pPr lvl="2">
              <a:buFont typeface="Courier New" panose="02070309020205020404" pitchFamily="49" charset="0"/>
              <a:buChar char="o"/>
            </a:pPr>
            <a:r>
              <a:rPr lang="en-US" sz="1200"/>
              <a:t>Diverse store layouts</a:t>
            </a:r>
          </a:p>
          <a:p>
            <a:pPr lvl="2">
              <a:buFont typeface="Courier New" panose="02070309020205020404" pitchFamily="49" charset="0"/>
              <a:buChar char="o"/>
            </a:pPr>
            <a:r>
              <a:rPr lang="en-US" sz="1200"/>
              <a:t>Sam’s Club growth</a:t>
            </a:r>
          </a:p>
          <a:p>
            <a:pPr lvl="2">
              <a:buFont typeface="Courier New" panose="02070309020205020404" pitchFamily="49" charset="0"/>
              <a:buChar char="o"/>
            </a:pPr>
            <a:r>
              <a:rPr lang="en-US" sz="1200"/>
              <a:t>Shift towards multi-channel fulfillment </a:t>
            </a:r>
          </a:p>
        </p:txBody>
      </p:sp>
      <p:sp>
        <p:nvSpPr>
          <p:cNvPr id="6" name="Subtitle 5">
            <a:extLst>
              <a:ext uri="{FF2B5EF4-FFF2-40B4-BE49-F238E27FC236}">
                <a16:creationId xmlns:a16="http://schemas.microsoft.com/office/drawing/2014/main" id="{0E26CD04-FBCB-86D3-85D9-5A840BC290F7}"/>
              </a:ext>
            </a:extLst>
          </p:cNvPr>
          <p:cNvSpPr>
            <a:spLocks noGrp="1"/>
          </p:cNvSpPr>
          <p:nvPr>
            <p:ph type="subTitle" idx="4"/>
          </p:nvPr>
        </p:nvSpPr>
        <p:spPr/>
        <p:txBody>
          <a:bodyPr/>
          <a:lstStyle/>
          <a:p>
            <a:pPr algn="ctr"/>
            <a:r>
              <a:rPr lang="en-US">
                <a:latin typeface="Lato"/>
              </a:rPr>
              <a:t>About Sam’s Club</a:t>
            </a:r>
          </a:p>
        </p:txBody>
      </p:sp>
      <p:sp>
        <p:nvSpPr>
          <p:cNvPr id="7" name="Subtitle 6">
            <a:extLst>
              <a:ext uri="{FF2B5EF4-FFF2-40B4-BE49-F238E27FC236}">
                <a16:creationId xmlns:a16="http://schemas.microsoft.com/office/drawing/2014/main" id="{ACAB145D-10C9-A69F-7D1D-51C786848B96}"/>
              </a:ext>
            </a:extLst>
          </p:cNvPr>
          <p:cNvSpPr>
            <a:spLocks noGrp="1"/>
          </p:cNvSpPr>
          <p:nvPr>
            <p:ph type="subTitle" idx="5"/>
          </p:nvPr>
        </p:nvSpPr>
        <p:spPr/>
        <p:txBody>
          <a:bodyPr/>
          <a:lstStyle/>
          <a:p>
            <a:pPr algn="ctr"/>
            <a:r>
              <a:rPr lang="en-US">
                <a:latin typeface="Lato"/>
              </a:rPr>
              <a:t>Growth &amp; Expansion</a:t>
            </a:r>
          </a:p>
        </p:txBody>
      </p:sp>
      <p:sp>
        <p:nvSpPr>
          <p:cNvPr id="8" name="Subtitle 7">
            <a:extLst>
              <a:ext uri="{FF2B5EF4-FFF2-40B4-BE49-F238E27FC236}">
                <a16:creationId xmlns:a16="http://schemas.microsoft.com/office/drawing/2014/main" id="{4B3AB543-2C8A-2AA4-DB70-22824C60A437}"/>
              </a:ext>
            </a:extLst>
          </p:cNvPr>
          <p:cNvSpPr>
            <a:spLocks noGrp="1"/>
          </p:cNvSpPr>
          <p:nvPr>
            <p:ph type="subTitle" idx="6"/>
          </p:nvPr>
        </p:nvSpPr>
        <p:spPr>
          <a:xfrm>
            <a:off x="6003901" y="1411600"/>
            <a:ext cx="2461096" cy="572700"/>
          </a:xfrm>
        </p:spPr>
        <p:txBody>
          <a:bodyPr/>
          <a:lstStyle/>
          <a:p>
            <a:pPr algn="ctr"/>
            <a:r>
              <a:rPr lang="en-US">
                <a:latin typeface="Lato"/>
              </a:rPr>
              <a:t>What is our Challenge?</a:t>
            </a:r>
          </a:p>
        </p:txBody>
      </p:sp>
    </p:spTree>
    <p:extLst>
      <p:ext uri="{BB962C8B-B14F-4D97-AF65-F5344CB8AC3E}">
        <p14:creationId xmlns:p14="http://schemas.microsoft.com/office/powerpoint/2010/main" val="1167261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hand holding a magnifying glass with a glowing target&#10;&#10;Description automatically generated">
            <a:extLst>
              <a:ext uri="{FF2B5EF4-FFF2-40B4-BE49-F238E27FC236}">
                <a16:creationId xmlns:a16="http://schemas.microsoft.com/office/drawing/2014/main" id="{EC731080-49FB-4624-4574-8B9CE4E0F2F6}"/>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33338" r="29291"/>
          <a:stretch/>
        </p:blipFill>
        <p:spPr>
          <a:xfrm>
            <a:off x="5791200" y="0"/>
            <a:ext cx="3352800" cy="5143500"/>
          </a:xfrm>
        </p:spPr>
      </p:pic>
      <p:sp>
        <p:nvSpPr>
          <p:cNvPr id="3" name="Title 2">
            <a:extLst>
              <a:ext uri="{FF2B5EF4-FFF2-40B4-BE49-F238E27FC236}">
                <a16:creationId xmlns:a16="http://schemas.microsoft.com/office/drawing/2014/main" id="{F7B5B858-D262-53DF-EEBC-E800BA9A5056}"/>
              </a:ext>
            </a:extLst>
          </p:cNvPr>
          <p:cNvSpPr>
            <a:spLocks noGrp="1"/>
          </p:cNvSpPr>
          <p:nvPr>
            <p:ph type="title"/>
          </p:nvPr>
        </p:nvSpPr>
        <p:spPr>
          <a:xfrm>
            <a:off x="720000" y="264271"/>
            <a:ext cx="4160700" cy="1013700"/>
          </a:xfrm>
        </p:spPr>
        <p:txBody>
          <a:bodyPr/>
          <a:lstStyle/>
          <a:p>
            <a:r>
              <a:rPr lang="en-US">
                <a:latin typeface="Lato"/>
              </a:rPr>
              <a:t>How Have We Prepared for This Challenge? </a:t>
            </a:r>
          </a:p>
        </p:txBody>
      </p:sp>
      <p:sp>
        <p:nvSpPr>
          <p:cNvPr id="4" name="Subtitle 3">
            <a:extLst>
              <a:ext uri="{FF2B5EF4-FFF2-40B4-BE49-F238E27FC236}">
                <a16:creationId xmlns:a16="http://schemas.microsoft.com/office/drawing/2014/main" id="{EA1FF323-4B85-B301-DB5F-5C08CA1C7664}"/>
              </a:ext>
            </a:extLst>
          </p:cNvPr>
          <p:cNvSpPr>
            <a:spLocks noGrp="1"/>
          </p:cNvSpPr>
          <p:nvPr>
            <p:ph type="subTitle" idx="1"/>
          </p:nvPr>
        </p:nvSpPr>
        <p:spPr>
          <a:xfrm>
            <a:off x="720000" y="1277971"/>
            <a:ext cx="4160700" cy="3654514"/>
          </a:xfrm>
        </p:spPr>
        <p:txBody>
          <a:bodyPr/>
          <a:lstStyle/>
          <a:p>
            <a:pPr>
              <a:buFont typeface="Courier New" panose="02070309020205020404" pitchFamily="49" charset="0"/>
              <a:buChar char="o"/>
            </a:pPr>
            <a:r>
              <a:rPr lang="en-US"/>
              <a:t>McKinsey’s Analytical Assortment Optimization:</a:t>
            </a:r>
          </a:p>
          <a:p>
            <a:pPr lvl="1" algn="l">
              <a:buFont typeface="Courier New" panose="02070309020205020404" pitchFamily="49" charset="0"/>
              <a:buChar char="o"/>
            </a:pPr>
            <a:r>
              <a:rPr lang="en-US" b="1"/>
              <a:t>Data driven SKU rationalization</a:t>
            </a:r>
            <a:r>
              <a:rPr lang="en-US"/>
              <a:t>: Keeping high impact SKUs based on customer behavior</a:t>
            </a:r>
          </a:p>
          <a:p>
            <a:pPr lvl="1" algn="l">
              <a:buFont typeface="Courier New" panose="02070309020205020404" pitchFamily="49" charset="0"/>
              <a:buChar char="o"/>
            </a:pPr>
            <a:r>
              <a:rPr lang="en-US" b="1"/>
              <a:t>Customer-centric approach</a:t>
            </a:r>
            <a:r>
              <a:rPr lang="en-US"/>
              <a:t>: Focus on understanding customer needs</a:t>
            </a:r>
          </a:p>
          <a:p>
            <a:pPr lvl="1" algn="l">
              <a:buFont typeface="Courier New" panose="02070309020205020404" pitchFamily="49" charset="0"/>
              <a:buChar char="o"/>
            </a:pPr>
            <a:r>
              <a:rPr lang="en-US" b="1"/>
              <a:t>Regional tailoring</a:t>
            </a:r>
            <a:r>
              <a:rPr lang="en-US"/>
              <a:t>: Tailoring assortments based on regions and store type</a:t>
            </a:r>
          </a:p>
          <a:p>
            <a:pPr>
              <a:buFont typeface="Courier New" panose="02070309020205020404" pitchFamily="49" charset="0"/>
              <a:buChar char="o"/>
            </a:pPr>
            <a:r>
              <a:rPr lang="en-US"/>
              <a:t>Kroger’s Space Optimization:</a:t>
            </a:r>
          </a:p>
          <a:p>
            <a:pPr lvl="1" algn="l">
              <a:buFont typeface="Courier New" panose="02070309020205020404" pitchFamily="49" charset="0"/>
              <a:buChar char="o"/>
            </a:pPr>
            <a:r>
              <a:rPr lang="en-US" b="1"/>
              <a:t>Enhanced customer experience</a:t>
            </a:r>
            <a:r>
              <a:rPr lang="en-US"/>
              <a:t>: Optimized shelf space to reflect local preferences</a:t>
            </a:r>
          </a:p>
          <a:p>
            <a:pPr lvl="1" algn="l">
              <a:buFont typeface="Courier New" panose="02070309020205020404" pitchFamily="49" charset="0"/>
              <a:buChar char="o"/>
            </a:pPr>
            <a:r>
              <a:rPr lang="en-US" b="1"/>
              <a:t>Data-driven decisions</a:t>
            </a:r>
            <a:r>
              <a:rPr lang="en-US"/>
              <a:t>: Uses insights and buying patterns to allocate space</a:t>
            </a:r>
          </a:p>
          <a:p>
            <a:pPr lvl="1" algn="l">
              <a:buFont typeface="Courier New" panose="02070309020205020404" pitchFamily="49" charset="0"/>
              <a:buChar char="o"/>
            </a:pPr>
            <a:endParaRPr lang="en-US"/>
          </a:p>
        </p:txBody>
      </p:sp>
    </p:spTree>
    <p:extLst>
      <p:ext uri="{BB962C8B-B14F-4D97-AF65-F5344CB8AC3E}">
        <p14:creationId xmlns:p14="http://schemas.microsoft.com/office/powerpoint/2010/main" val="94306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D58F-6AE7-201C-209A-B249AB87C9E7}"/>
              </a:ext>
            </a:extLst>
          </p:cNvPr>
          <p:cNvSpPr>
            <a:spLocks noGrp="1"/>
          </p:cNvSpPr>
          <p:nvPr>
            <p:ph type="title"/>
          </p:nvPr>
        </p:nvSpPr>
        <p:spPr/>
        <p:txBody>
          <a:bodyPr/>
          <a:lstStyle/>
          <a:p>
            <a:r>
              <a:rPr lang="en-US">
                <a:latin typeface="Lato"/>
              </a:rPr>
              <a:t>Business Understanding</a:t>
            </a:r>
          </a:p>
        </p:txBody>
      </p:sp>
      <p:sp>
        <p:nvSpPr>
          <p:cNvPr id="3" name="Subtitle 2">
            <a:extLst>
              <a:ext uri="{FF2B5EF4-FFF2-40B4-BE49-F238E27FC236}">
                <a16:creationId xmlns:a16="http://schemas.microsoft.com/office/drawing/2014/main" id="{4394FCD4-7C30-B09F-F1FD-B4ABF11CA0AC}"/>
              </a:ext>
            </a:extLst>
          </p:cNvPr>
          <p:cNvSpPr>
            <a:spLocks noGrp="1"/>
          </p:cNvSpPr>
          <p:nvPr>
            <p:ph type="subTitle" idx="1"/>
          </p:nvPr>
        </p:nvSpPr>
        <p:spPr/>
        <p:txBody>
          <a:bodyPr/>
          <a:lstStyle/>
          <a:p>
            <a:pPr>
              <a:buFont typeface="Courier New" panose="02070309020205020404" pitchFamily="49" charset="0"/>
              <a:buChar char="o"/>
            </a:pPr>
            <a:r>
              <a:rPr lang="en-US" sz="1200"/>
              <a:t>Moving from a top-down space allocation to a data-driven “bottom-up” approach</a:t>
            </a:r>
          </a:p>
          <a:p>
            <a:pPr>
              <a:buFont typeface="Courier New" panose="02070309020205020404" pitchFamily="49" charset="0"/>
              <a:buChar char="o"/>
            </a:pPr>
            <a:r>
              <a:rPr lang="en-US" sz="1200"/>
              <a:t>Utilizing item-level data and machine learning to tailor assortments to local dependencies and preferences</a:t>
            </a:r>
          </a:p>
        </p:txBody>
      </p:sp>
      <p:sp>
        <p:nvSpPr>
          <p:cNvPr id="4" name="Subtitle 3">
            <a:extLst>
              <a:ext uri="{FF2B5EF4-FFF2-40B4-BE49-F238E27FC236}">
                <a16:creationId xmlns:a16="http://schemas.microsoft.com/office/drawing/2014/main" id="{E49EE03E-61AD-AB64-02E5-363D85A76A3A}"/>
              </a:ext>
            </a:extLst>
          </p:cNvPr>
          <p:cNvSpPr>
            <a:spLocks noGrp="1"/>
          </p:cNvSpPr>
          <p:nvPr>
            <p:ph type="subTitle" idx="2"/>
          </p:nvPr>
        </p:nvSpPr>
        <p:spPr>
          <a:xfrm>
            <a:off x="3382483" y="1908124"/>
            <a:ext cx="2379000" cy="2659479"/>
          </a:xfrm>
        </p:spPr>
        <p:txBody>
          <a:bodyPr/>
          <a:lstStyle/>
          <a:p>
            <a:pPr>
              <a:buFont typeface="Courier New" panose="02070309020205020404" pitchFamily="49" charset="0"/>
              <a:buChar char="o"/>
            </a:pPr>
            <a:r>
              <a:rPr lang="en-US" sz="1200"/>
              <a:t>Are some clubs better at aligning assortments with member profiles, and does this drive financial performance?</a:t>
            </a:r>
          </a:p>
          <a:p>
            <a:pPr>
              <a:buFont typeface="Courier New" panose="02070309020205020404" pitchFamily="49" charset="0"/>
              <a:buChar char="o"/>
            </a:pPr>
            <a:r>
              <a:rPr lang="en-US" sz="1200"/>
              <a:t>Do there exist relationships between club attributes and certain subcategory sales?</a:t>
            </a:r>
          </a:p>
          <a:p>
            <a:pPr>
              <a:buFont typeface="Courier New" panose="02070309020205020404" pitchFamily="49" charset="0"/>
              <a:buChar char="o"/>
            </a:pPr>
            <a:r>
              <a:rPr lang="en-US" sz="1200"/>
              <a:t>If so, are the relationships common for all subcategories, or variable across GMMs?</a:t>
            </a:r>
          </a:p>
        </p:txBody>
      </p:sp>
      <p:sp>
        <p:nvSpPr>
          <p:cNvPr id="5" name="Subtitle 4">
            <a:extLst>
              <a:ext uri="{FF2B5EF4-FFF2-40B4-BE49-F238E27FC236}">
                <a16:creationId xmlns:a16="http://schemas.microsoft.com/office/drawing/2014/main" id="{70FC9215-A18F-3488-3903-075BB4D9D82F}"/>
              </a:ext>
            </a:extLst>
          </p:cNvPr>
          <p:cNvSpPr>
            <a:spLocks noGrp="1"/>
          </p:cNvSpPr>
          <p:nvPr>
            <p:ph type="subTitle" idx="3"/>
          </p:nvPr>
        </p:nvSpPr>
        <p:spPr/>
        <p:txBody>
          <a:bodyPr/>
          <a:lstStyle/>
          <a:p>
            <a:pPr>
              <a:buFont typeface="Courier New" panose="02070309020205020404" pitchFamily="49" charset="0"/>
              <a:buChar char="o"/>
            </a:pPr>
            <a:r>
              <a:rPr lang="en-US" sz="1200"/>
              <a:t>Identify relationships between club attributes/demographic data and sales performance.</a:t>
            </a:r>
          </a:p>
          <a:p>
            <a:pPr>
              <a:buFont typeface="Courier New" panose="02070309020205020404" pitchFamily="49" charset="0"/>
              <a:buChar char="o"/>
            </a:pPr>
            <a:endParaRPr lang="en-US" sz="1200"/>
          </a:p>
        </p:txBody>
      </p:sp>
      <p:sp>
        <p:nvSpPr>
          <p:cNvPr id="6" name="Subtitle 5">
            <a:extLst>
              <a:ext uri="{FF2B5EF4-FFF2-40B4-BE49-F238E27FC236}">
                <a16:creationId xmlns:a16="http://schemas.microsoft.com/office/drawing/2014/main" id="{33466924-F8E4-BD13-A5AE-E639FD69B877}"/>
              </a:ext>
            </a:extLst>
          </p:cNvPr>
          <p:cNvSpPr>
            <a:spLocks noGrp="1"/>
          </p:cNvSpPr>
          <p:nvPr>
            <p:ph type="subTitle" idx="4"/>
          </p:nvPr>
        </p:nvSpPr>
        <p:spPr>
          <a:xfrm>
            <a:off x="719999" y="1411600"/>
            <a:ext cx="2379049" cy="572700"/>
          </a:xfrm>
        </p:spPr>
        <p:txBody>
          <a:bodyPr spcFirstLastPara="1" wrap="square" lIns="91425" tIns="91425" rIns="91425" bIns="91425" anchor="ctr" anchorCtr="0">
            <a:noAutofit/>
          </a:bodyPr>
          <a:lstStyle/>
          <a:p>
            <a:pPr algn="ctr"/>
            <a:r>
              <a:rPr lang="en-US">
                <a:latin typeface="Lato"/>
              </a:rPr>
              <a:t>Traditional vs. The New Approach</a:t>
            </a:r>
            <a:endParaRPr lang="en-US"/>
          </a:p>
        </p:txBody>
      </p:sp>
      <p:sp>
        <p:nvSpPr>
          <p:cNvPr id="7" name="Subtitle 6">
            <a:extLst>
              <a:ext uri="{FF2B5EF4-FFF2-40B4-BE49-F238E27FC236}">
                <a16:creationId xmlns:a16="http://schemas.microsoft.com/office/drawing/2014/main" id="{A689CDF8-03A1-3A60-93F6-99E03B70318D}"/>
              </a:ext>
            </a:extLst>
          </p:cNvPr>
          <p:cNvSpPr>
            <a:spLocks noGrp="1"/>
          </p:cNvSpPr>
          <p:nvPr>
            <p:ph type="subTitle" idx="5"/>
          </p:nvPr>
        </p:nvSpPr>
        <p:spPr/>
        <p:txBody>
          <a:bodyPr/>
          <a:lstStyle/>
          <a:p>
            <a:pPr algn="ctr"/>
            <a:r>
              <a:rPr lang="en-US">
                <a:latin typeface="Lato"/>
              </a:rPr>
              <a:t>Our Key Questions</a:t>
            </a:r>
          </a:p>
        </p:txBody>
      </p:sp>
      <p:sp>
        <p:nvSpPr>
          <p:cNvPr id="8" name="Subtitle 7">
            <a:extLst>
              <a:ext uri="{FF2B5EF4-FFF2-40B4-BE49-F238E27FC236}">
                <a16:creationId xmlns:a16="http://schemas.microsoft.com/office/drawing/2014/main" id="{6BEC84E1-C917-C3BB-87F5-426829FF2B1D}"/>
              </a:ext>
            </a:extLst>
          </p:cNvPr>
          <p:cNvSpPr>
            <a:spLocks noGrp="1"/>
          </p:cNvSpPr>
          <p:nvPr>
            <p:ph type="subTitle" idx="6"/>
          </p:nvPr>
        </p:nvSpPr>
        <p:spPr/>
        <p:txBody>
          <a:bodyPr/>
          <a:lstStyle/>
          <a:p>
            <a:pPr algn="ctr"/>
            <a:r>
              <a:rPr lang="en-US">
                <a:latin typeface="Lato"/>
              </a:rPr>
              <a:t>What is Our Goal?</a:t>
            </a:r>
          </a:p>
        </p:txBody>
      </p:sp>
    </p:spTree>
    <p:extLst>
      <p:ext uri="{BB962C8B-B14F-4D97-AF65-F5344CB8AC3E}">
        <p14:creationId xmlns:p14="http://schemas.microsoft.com/office/powerpoint/2010/main" val="28819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rPr>
              <a:t>Our Data Process</a:t>
            </a:r>
            <a:endParaRPr lang="en-US">
              <a:latin typeface="Lato"/>
            </a:endParaRPr>
          </a:p>
        </p:txBody>
      </p:sp>
      <p:sp>
        <p:nvSpPr>
          <p:cNvPr id="3260" name="Google Shape;3260;p39"/>
          <p:cNvSpPr/>
          <p:nvPr/>
        </p:nvSpPr>
        <p:spPr>
          <a:xfrm>
            <a:off x="15311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34950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54589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7422825" y="136170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txBox="1"/>
          <p:nvPr/>
        </p:nvSpPr>
        <p:spPr>
          <a:xfrm flipH="1">
            <a:off x="713125" y="1777875"/>
            <a:ext cx="1812300" cy="897900"/>
          </a:xfrm>
          <a:prstGeom prst="rect">
            <a:avLst/>
          </a:prstGeom>
          <a:noFill/>
          <a:ln>
            <a:noFill/>
          </a:ln>
        </p:spPr>
        <p:txBody>
          <a:bodyPr spcFirstLastPara="1" wrap="square" lIns="91425" tIns="91425" rIns="91425" bIns="91425" anchor="t" anchorCtr="0">
            <a:noAutofit/>
          </a:bodyPr>
          <a:lstStyle/>
          <a:p>
            <a:pPr algn="ctr"/>
            <a:r>
              <a:rPr lang="en" sz="1600">
                <a:solidFill>
                  <a:schemeClr val="accent1"/>
                </a:solidFill>
                <a:latin typeface="Outfit"/>
                <a:ea typeface="Outfit"/>
                <a:cs typeface="Outfit"/>
                <a:sym typeface="Outfit"/>
              </a:rPr>
              <a:t>Identify feature engineering data – demographics &amp; income</a:t>
            </a:r>
            <a:endParaRPr lang="en-US" sz="1600">
              <a:solidFill>
                <a:schemeClr val="accent1"/>
              </a:solidFill>
              <a:latin typeface="Outfit"/>
              <a:ea typeface="Outfit"/>
              <a:cs typeface="Outfit"/>
            </a:endParaRPr>
          </a:p>
        </p:txBody>
      </p:sp>
      <p:sp>
        <p:nvSpPr>
          <p:cNvPr id="3265" name="Google Shape;3265;p39"/>
          <p:cNvSpPr txBox="1"/>
          <p:nvPr/>
        </p:nvSpPr>
        <p:spPr>
          <a:xfrm flipH="1">
            <a:off x="26770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Outfit"/>
                <a:ea typeface="Outfit"/>
                <a:cs typeface="Outfit"/>
                <a:sym typeface="Outfit"/>
              </a:rPr>
              <a:t>Aggregated Sam’s Club data to this</a:t>
            </a:r>
            <a:endParaRPr sz="1600">
              <a:solidFill>
                <a:schemeClr val="accent1"/>
              </a:solidFill>
              <a:latin typeface="Outfit"/>
              <a:ea typeface="Outfit"/>
              <a:cs typeface="Outfit"/>
              <a:sym typeface="Outfit"/>
            </a:endParaRPr>
          </a:p>
        </p:txBody>
      </p:sp>
      <p:sp>
        <p:nvSpPr>
          <p:cNvPr id="3266" name="Google Shape;3266;p39"/>
          <p:cNvSpPr txBox="1"/>
          <p:nvPr/>
        </p:nvSpPr>
        <p:spPr>
          <a:xfrm flipH="1">
            <a:off x="4640925" y="184290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Outfit"/>
                <a:ea typeface="Outfit"/>
                <a:cs typeface="Outfit"/>
                <a:sym typeface="Outfit"/>
              </a:rPr>
              <a:t>Obtained club attribute data</a:t>
            </a:r>
            <a:endParaRPr sz="1600">
              <a:solidFill>
                <a:schemeClr val="accent1"/>
              </a:solidFill>
              <a:latin typeface="Outfit"/>
              <a:ea typeface="Outfit"/>
              <a:cs typeface="Outfit"/>
              <a:sym typeface="Outfit"/>
            </a:endParaRPr>
          </a:p>
        </p:txBody>
      </p:sp>
      <p:sp>
        <p:nvSpPr>
          <p:cNvPr id="3267" name="Google Shape;3267;p39"/>
          <p:cNvSpPr txBox="1"/>
          <p:nvPr/>
        </p:nvSpPr>
        <p:spPr>
          <a:xfrm flipH="1">
            <a:off x="6604825" y="1842900"/>
            <a:ext cx="1812300" cy="897900"/>
          </a:xfrm>
          <a:prstGeom prst="rect">
            <a:avLst/>
          </a:prstGeom>
          <a:noFill/>
          <a:ln>
            <a:noFill/>
          </a:ln>
        </p:spPr>
        <p:txBody>
          <a:bodyPr spcFirstLastPara="1" wrap="square" lIns="91425" tIns="91425" rIns="91425" bIns="91425" anchor="t" anchorCtr="0">
            <a:noAutofit/>
          </a:bodyPr>
          <a:lstStyle/>
          <a:p>
            <a:pPr lvl="0" algn="ctr"/>
            <a:r>
              <a:rPr lang="en" sz="1600">
                <a:solidFill>
                  <a:schemeClr val="accent1"/>
                </a:solidFill>
                <a:latin typeface="Outfit"/>
                <a:ea typeface="Outfit"/>
                <a:cs typeface="Outfit"/>
                <a:sym typeface="Outfit"/>
              </a:rPr>
              <a:t>Combined attribute data to demographics</a:t>
            </a:r>
            <a:endParaRPr lang="en-US" sz="1600">
              <a:solidFill>
                <a:schemeClr val="accent1"/>
              </a:solidFill>
              <a:latin typeface="Outfit"/>
              <a:ea typeface="Outfit"/>
              <a:cs typeface="Outfit"/>
            </a:endParaRPr>
          </a:p>
        </p:txBody>
      </p:sp>
      <p:cxnSp>
        <p:nvCxnSpPr>
          <p:cNvPr id="3268" name="Google Shape;3268;p39"/>
          <p:cNvCxnSpPr>
            <a:stCxn id="3260" idx="3"/>
            <a:endCxn id="3261" idx="1"/>
          </p:cNvCxnSpPr>
          <p:nvPr/>
        </p:nvCxnSpPr>
        <p:spPr>
          <a:xfrm>
            <a:off x="17075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69" name="Google Shape;3269;p39"/>
          <p:cNvCxnSpPr>
            <a:stCxn id="3261" idx="3"/>
            <a:endCxn id="3262" idx="1"/>
          </p:cNvCxnSpPr>
          <p:nvPr/>
        </p:nvCxnSpPr>
        <p:spPr>
          <a:xfrm>
            <a:off x="36714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70" name="Google Shape;3270;p39"/>
          <p:cNvCxnSpPr>
            <a:stCxn id="3262" idx="3"/>
            <a:endCxn id="3263" idx="1"/>
          </p:cNvCxnSpPr>
          <p:nvPr/>
        </p:nvCxnSpPr>
        <p:spPr>
          <a:xfrm>
            <a:off x="5635325" y="144990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71" name="Google Shape;3271;p39"/>
          <p:cNvCxnSpPr>
            <a:stCxn id="3260" idx="2"/>
            <a:endCxn id="3264" idx="0"/>
          </p:cNvCxnSpPr>
          <p:nvPr/>
        </p:nvCxnSpPr>
        <p:spPr>
          <a:xfrm flipH="1">
            <a:off x="1619275" y="1538100"/>
            <a:ext cx="50" cy="239775"/>
          </a:xfrm>
          <a:prstGeom prst="straightConnector1">
            <a:avLst/>
          </a:prstGeom>
          <a:noFill/>
          <a:ln w="9525" cap="flat" cmpd="sng">
            <a:solidFill>
              <a:schemeClr val="dk2"/>
            </a:solidFill>
            <a:prstDash val="solid"/>
            <a:round/>
            <a:headEnd type="none" w="med" len="med"/>
            <a:tailEnd type="none" w="med" len="med"/>
          </a:ln>
        </p:spPr>
      </p:cxnSp>
      <p:cxnSp>
        <p:nvCxnSpPr>
          <p:cNvPr id="3272" name="Google Shape;3272;p39"/>
          <p:cNvCxnSpPr>
            <a:stCxn id="3261" idx="2"/>
            <a:endCxn id="3265" idx="0"/>
          </p:cNvCxnSpPr>
          <p:nvPr/>
        </p:nvCxnSpPr>
        <p:spPr>
          <a:xfrm>
            <a:off x="35832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3" name="Google Shape;3273;p39"/>
          <p:cNvCxnSpPr>
            <a:stCxn id="3262" idx="2"/>
            <a:endCxn id="3266" idx="0"/>
          </p:cNvCxnSpPr>
          <p:nvPr/>
        </p:nvCxnSpPr>
        <p:spPr>
          <a:xfrm>
            <a:off x="5547125" y="153810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74" name="Google Shape;3274;p39"/>
          <p:cNvCxnSpPr>
            <a:stCxn id="3263" idx="2"/>
            <a:endCxn id="3267" idx="0"/>
          </p:cNvCxnSpPr>
          <p:nvPr/>
        </p:nvCxnSpPr>
        <p:spPr>
          <a:xfrm>
            <a:off x="7511025" y="1538100"/>
            <a:ext cx="0" cy="304800"/>
          </a:xfrm>
          <a:prstGeom prst="straightConnector1">
            <a:avLst/>
          </a:prstGeom>
          <a:noFill/>
          <a:ln w="9525" cap="flat" cmpd="sng">
            <a:solidFill>
              <a:schemeClr val="dk2"/>
            </a:solidFill>
            <a:prstDash val="solid"/>
            <a:round/>
            <a:headEnd type="none" w="med" len="med"/>
            <a:tailEnd type="none" w="med" len="med"/>
          </a:ln>
        </p:spPr>
      </p:cxnSp>
      <p:sp>
        <p:nvSpPr>
          <p:cNvPr id="3275" name="Google Shape;3275;p39"/>
          <p:cNvSpPr/>
          <p:nvPr/>
        </p:nvSpPr>
        <p:spPr>
          <a:xfrm>
            <a:off x="15311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34950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54589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7422825" y="3196150"/>
            <a:ext cx="176400" cy="176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txBox="1"/>
          <p:nvPr/>
        </p:nvSpPr>
        <p:spPr>
          <a:xfrm flipH="1">
            <a:off x="7131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Outfit"/>
                <a:ea typeface="Outfit"/>
                <a:cs typeface="Outfit"/>
                <a:sym typeface="Outfit"/>
              </a:rPr>
              <a:t>One hot encoded variables needed for clustering</a:t>
            </a:r>
            <a:endParaRPr sz="1600">
              <a:solidFill>
                <a:schemeClr val="accent1"/>
              </a:solidFill>
              <a:latin typeface="Outfit"/>
              <a:ea typeface="Outfit"/>
              <a:cs typeface="Outfit"/>
              <a:sym typeface="Outfit"/>
            </a:endParaRPr>
          </a:p>
        </p:txBody>
      </p:sp>
      <p:sp>
        <p:nvSpPr>
          <p:cNvPr id="3280" name="Google Shape;3280;p39"/>
          <p:cNvSpPr txBox="1"/>
          <p:nvPr/>
        </p:nvSpPr>
        <p:spPr>
          <a:xfrm flipH="1">
            <a:off x="26770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accent1"/>
                </a:solidFill>
                <a:latin typeface="Outfit"/>
                <a:ea typeface="Outfit"/>
                <a:cs typeface="Outfit"/>
                <a:sym typeface="Outfit"/>
              </a:rPr>
              <a:t>Performed clustering analysis on data</a:t>
            </a:r>
          </a:p>
        </p:txBody>
      </p:sp>
      <p:sp>
        <p:nvSpPr>
          <p:cNvPr id="3281" name="Google Shape;3281;p39"/>
          <p:cNvSpPr txBox="1"/>
          <p:nvPr/>
        </p:nvSpPr>
        <p:spPr>
          <a:xfrm flipH="1">
            <a:off x="4640925" y="3677350"/>
            <a:ext cx="1812300" cy="8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accent1"/>
                </a:solidFill>
                <a:latin typeface="Outfit"/>
                <a:ea typeface="Outfit"/>
                <a:cs typeface="Outfit"/>
                <a:sym typeface="Outfit"/>
              </a:rPr>
              <a:t>Access to Databricks granted by Sam’s Club</a:t>
            </a:r>
          </a:p>
        </p:txBody>
      </p:sp>
      <p:sp>
        <p:nvSpPr>
          <p:cNvPr id="3282" name="Google Shape;3282;p39"/>
          <p:cNvSpPr txBox="1"/>
          <p:nvPr/>
        </p:nvSpPr>
        <p:spPr>
          <a:xfrm flipH="1">
            <a:off x="6604825" y="3677350"/>
            <a:ext cx="1815701" cy="12380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latin typeface="Outfit"/>
                <a:ea typeface="Outfit"/>
                <a:cs typeface="Outfit"/>
                <a:sym typeface="Outfit"/>
              </a:rPr>
              <a:t>Obtained item sales data – POS data</a:t>
            </a:r>
            <a:endParaRPr lang="en" sz="1600">
              <a:solidFill>
                <a:schemeClr val="accent1"/>
              </a:solidFill>
              <a:latin typeface="Outfit"/>
              <a:ea typeface="Outfit"/>
              <a:cs typeface="Outfit"/>
            </a:endParaRPr>
          </a:p>
        </p:txBody>
      </p:sp>
      <p:cxnSp>
        <p:nvCxnSpPr>
          <p:cNvPr id="3283" name="Google Shape;3283;p39"/>
          <p:cNvCxnSpPr>
            <a:stCxn id="3275" idx="3"/>
            <a:endCxn id="3276" idx="1"/>
          </p:cNvCxnSpPr>
          <p:nvPr/>
        </p:nvCxnSpPr>
        <p:spPr>
          <a:xfrm>
            <a:off x="17075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84" name="Google Shape;3284;p39"/>
          <p:cNvCxnSpPr>
            <a:stCxn id="3276" idx="3"/>
            <a:endCxn id="3277"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85" name="Google Shape;3285;p39"/>
          <p:cNvCxnSpPr>
            <a:stCxn id="3277" idx="3"/>
            <a:endCxn id="3278"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3286" name="Google Shape;3286;p39"/>
          <p:cNvCxnSpPr>
            <a:stCxn id="3275" idx="2"/>
            <a:endCxn id="3279" idx="0"/>
          </p:cNvCxnSpPr>
          <p:nvPr/>
        </p:nvCxnSpPr>
        <p:spPr>
          <a:xfrm>
            <a:off x="1619325" y="337255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87" name="Google Shape;3287;p39"/>
          <p:cNvCxnSpPr>
            <a:stCxn id="3276" idx="2"/>
            <a:endCxn id="3280" idx="0"/>
          </p:cNvCxnSpPr>
          <p:nvPr/>
        </p:nvCxnSpPr>
        <p:spPr>
          <a:xfrm>
            <a:off x="3583225" y="337255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88" name="Google Shape;3288;p39"/>
          <p:cNvCxnSpPr>
            <a:stCxn id="3277" idx="2"/>
            <a:endCxn id="3281" idx="0"/>
          </p:cNvCxnSpPr>
          <p:nvPr/>
        </p:nvCxnSpPr>
        <p:spPr>
          <a:xfrm>
            <a:off x="5547125" y="3372550"/>
            <a:ext cx="0" cy="304800"/>
          </a:xfrm>
          <a:prstGeom prst="straightConnector1">
            <a:avLst/>
          </a:prstGeom>
          <a:noFill/>
          <a:ln w="9525" cap="flat" cmpd="sng">
            <a:solidFill>
              <a:schemeClr val="dk2"/>
            </a:solidFill>
            <a:prstDash val="solid"/>
            <a:round/>
            <a:headEnd type="none" w="med" len="med"/>
            <a:tailEnd type="none" w="med" len="med"/>
          </a:ln>
        </p:spPr>
      </p:cxnSp>
      <p:cxnSp>
        <p:nvCxnSpPr>
          <p:cNvPr id="3289" name="Google Shape;3289;p39"/>
          <p:cNvCxnSpPr>
            <a:stCxn id="3278" idx="2"/>
            <a:endCxn id="3282" idx="0"/>
          </p:cNvCxnSpPr>
          <p:nvPr/>
        </p:nvCxnSpPr>
        <p:spPr>
          <a:xfrm>
            <a:off x="7511025" y="3372550"/>
            <a:ext cx="1650" cy="304800"/>
          </a:xfrm>
          <a:prstGeom prst="straightConnector1">
            <a:avLst/>
          </a:prstGeom>
          <a:noFill/>
          <a:ln w="9525" cap="flat" cmpd="sng">
            <a:solidFill>
              <a:schemeClr val="dk2"/>
            </a:solidFill>
            <a:prstDash val="solid"/>
            <a:round/>
            <a:headEnd type="none" w="med" len="med"/>
            <a:tailEnd type="none" w="med" len="med"/>
          </a:ln>
        </p:spPr>
      </p:cxnSp>
      <p:cxnSp>
        <p:nvCxnSpPr>
          <p:cNvPr id="3290" name="Google Shape;3290;p39"/>
          <p:cNvCxnSpPr>
            <a:cxnSpLocks/>
            <a:stCxn id="3263" idx="3"/>
            <a:endCxn id="3275" idx="1"/>
          </p:cNvCxnSpPr>
          <p:nvPr/>
        </p:nvCxnSpPr>
        <p:spPr>
          <a:xfrm flipH="1">
            <a:off x="1531125" y="1449900"/>
            <a:ext cx="6068100" cy="1834500"/>
          </a:xfrm>
          <a:prstGeom prst="bentConnector5">
            <a:avLst>
              <a:gd name="adj1" fmla="val -13955"/>
              <a:gd name="adj2" fmla="val 80311"/>
              <a:gd name="adj3" fmla="val 113465"/>
            </a:avLst>
          </a:prstGeom>
          <a:noFill/>
          <a:ln w="9525" cap="flat" cmpd="sng">
            <a:solidFill>
              <a:schemeClr val="dk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Bayesian Data Analysis - Master of Science in Biostatistics by Slidesgo">
  <a:themeElements>
    <a:clrScheme name="Simple Light">
      <a:dk1>
        <a:srgbClr val="2D3538"/>
      </a:dk1>
      <a:lt1>
        <a:srgbClr val="EDEEF3"/>
      </a:lt1>
      <a:dk2>
        <a:srgbClr val="3F4850"/>
      </a:dk2>
      <a:lt2>
        <a:srgbClr val="CDD1E0"/>
      </a:lt2>
      <a:accent1>
        <a:srgbClr val="2544D8"/>
      </a:accent1>
      <a:accent2>
        <a:srgbClr val="FFFFFF"/>
      </a:accent2>
      <a:accent3>
        <a:srgbClr val="FFFFFF"/>
      </a:accent3>
      <a:accent4>
        <a:srgbClr val="FFFFFF"/>
      </a:accent4>
      <a:accent5>
        <a:srgbClr val="FFFFFF"/>
      </a:accent5>
      <a:accent6>
        <a:srgbClr val="FFFFFF"/>
      </a:accent6>
      <a:hlink>
        <a:srgbClr val="2D35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5767C9E061BD43BFF9595A812A7749" ma:contentTypeVersion="10" ma:contentTypeDescription="Create a new document." ma:contentTypeScope="" ma:versionID="2a2dca18ed69c5a81b6af63191920d39">
  <xsd:schema xmlns:xsd="http://www.w3.org/2001/XMLSchema" xmlns:xs="http://www.w3.org/2001/XMLSchema" xmlns:p="http://schemas.microsoft.com/office/2006/metadata/properties" xmlns:ns2="05206117-8835-483e-913e-d8948411502f" targetNamespace="http://schemas.microsoft.com/office/2006/metadata/properties" ma:root="true" ma:fieldsID="3f985b8ac72865db6bafb8a3576f02a6" ns2:_="">
    <xsd:import namespace="05206117-8835-483e-913e-d8948411502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Locatio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206117-8835-483e-913e-d894841150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89B118-DFFE-47E0-80EC-EEAC1E680CBB}">
  <ds:schemaRefs>
    <ds:schemaRef ds:uri="05206117-8835-483e-913e-d894841150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E2A3D58-D481-4899-8A4D-F0F0643ED605}">
  <ds:schemaRefs>
    <ds:schemaRef ds:uri="http://schemas.microsoft.com/sharepoint/v3/contenttype/forms"/>
  </ds:schemaRefs>
</ds:datastoreItem>
</file>

<file path=customXml/itemProps3.xml><?xml version="1.0" encoding="utf-8"?>
<ds:datastoreItem xmlns:ds="http://schemas.openxmlformats.org/officeDocument/2006/customXml" ds:itemID="{96BD57BA-5685-43CC-9E35-27BFBAE5F642}">
  <ds:schemaRefs>
    <ds:schemaRef ds:uri="05206117-8835-483e-913e-d894841150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10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Bayesian Data Analysis - Master of Science in Biostatistics by Slidesgo</vt:lpstr>
      <vt:lpstr>Sam’s Club Attribute Based Assortment</vt:lpstr>
      <vt:lpstr>Our UARK Data Science Team</vt:lpstr>
      <vt:lpstr>Our Sam’s Club Team</vt:lpstr>
      <vt:lpstr>Project Roadmap</vt:lpstr>
      <vt:lpstr>Background Information</vt:lpstr>
      <vt:lpstr>Who is Sam’s Club?</vt:lpstr>
      <vt:lpstr>How Have We Prepared for This Challenge? </vt:lpstr>
      <vt:lpstr>Business Understanding</vt:lpstr>
      <vt:lpstr>Our Data Process</vt:lpstr>
      <vt:lpstr>Exploratory Data Analysis</vt:lpstr>
      <vt:lpstr>Where Are Our Stores Located?</vt:lpstr>
      <vt:lpstr>Our Clustering Analysis</vt:lpstr>
      <vt:lpstr>Modeling</vt:lpstr>
      <vt:lpstr>Models Constructed – Four Types</vt:lpstr>
      <vt:lpstr>Strongest Model: CatBoost</vt:lpstr>
      <vt:lpstr>CatBoost Model Implementation</vt:lpstr>
      <vt:lpstr>PowerPoint Presentation</vt:lpstr>
      <vt:lpstr>PowerPoint Presentation</vt:lpstr>
      <vt:lpstr>Results &amp; Conclusions</vt:lpstr>
      <vt:lpstr>Feature Importances Across All Subcategories</vt:lpstr>
      <vt:lpstr>Feature Importances per GMM</vt:lpstr>
      <vt:lpstr>Key Takeaways</vt:lpstr>
      <vt:lpstr>Further Exploration – ⏰</vt:lpstr>
      <vt:lpstr>Future Work </vt:lpstr>
      <vt:lpstr>Conclusions</vt:lpstr>
      <vt:lpstr>Appendix</vt:lpstr>
      <vt:lpstr>Sales ($) Analysis – Fresh Category</vt:lpstr>
      <vt:lpstr>Subcategory Analysis – Fresh Category</vt:lpstr>
      <vt:lpstr>Sales ($) Analysis – General Merchandise Category</vt:lpstr>
      <vt:lpstr>Subcategory Analysis – General Merchandise Category</vt:lpstr>
      <vt:lpstr>Works Cited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2025-04-28T14:25:14Z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0x0101000D5767C9E061BD43BFF9595A812A7749</vt:lpwstr>
  </property>
</Properties>
</file>